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8" r:id="rId2"/>
    <p:sldId id="272" r:id="rId3"/>
    <p:sldId id="273" r:id="rId4"/>
    <p:sldId id="271" r:id="rId5"/>
    <p:sldId id="270" r:id="rId6"/>
    <p:sldId id="269" r:id="rId7"/>
    <p:sldId id="275" r:id="rId8"/>
    <p:sldId id="279" r:id="rId9"/>
    <p:sldId id="282" r:id="rId10"/>
    <p:sldId id="278" r:id="rId11"/>
    <p:sldId id="276" r:id="rId12"/>
    <p:sldId id="281" r:id="rId13"/>
    <p:sldId id="280" r:id="rId14"/>
    <p:sldId id="277" r:id="rId15"/>
    <p:sldId id="274" r:id="rId16"/>
    <p:sldId id="283" r:id="rId17"/>
    <p:sldId id="288" r:id="rId18"/>
    <p:sldId id="284" r:id="rId19"/>
    <p:sldId id="285" r:id="rId20"/>
    <p:sldId id="289" r:id="rId21"/>
    <p:sldId id="287" r:id="rId22"/>
    <p:sldId id="286" r:id="rId23"/>
    <p:sldId id="290"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C3A3C0F-DAFB-4069-BBF2-E5A9A10CF39D}" v="12" dt="2025-02-13T17:01:27.71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97" d="100"/>
          <a:sy n="97" d="100"/>
        </p:scale>
        <p:origin x="1110" y="30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ent Reynolds" userId="08468c7bfc511a7f" providerId="LiveId" clId="{0C3A3C0F-DAFB-4069-BBF2-E5A9A10CF39D}"/>
    <pc:docChg chg="custSel addSld modSld sldOrd">
      <pc:chgData name="Brent Reynolds" userId="08468c7bfc511a7f" providerId="LiveId" clId="{0C3A3C0F-DAFB-4069-BBF2-E5A9A10CF39D}" dt="2025-02-13T17:19:19.537" v="3513" actId="20577"/>
      <pc:docMkLst>
        <pc:docMk/>
      </pc:docMkLst>
      <pc:sldChg chg="modSp mod">
        <pc:chgData name="Brent Reynolds" userId="08468c7bfc511a7f" providerId="LiveId" clId="{0C3A3C0F-DAFB-4069-BBF2-E5A9A10CF39D}" dt="2025-02-13T17:15:40.200" v="3325" actId="20577"/>
        <pc:sldMkLst>
          <pc:docMk/>
          <pc:sldMk cId="2651392174" sldId="269"/>
        </pc:sldMkLst>
        <pc:spChg chg="mod">
          <ac:chgData name="Brent Reynolds" userId="08468c7bfc511a7f" providerId="LiveId" clId="{0C3A3C0F-DAFB-4069-BBF2-E5A9A10CF39D}" dt="2025-02-13T17:15:40.200" v="3325" actId="20577"/>
          <ac:spMkLst>
            <pc:docMk/>
            <pc:sldMk cId="2651392174" sldId="269"/>
            <ac:spMk id="2" creationId="{B58A2B4F-26A8-FD90-E090-F7795314BC35}"/>
          </ac:spMkLst>
        </pc:spChg>
      </pc:sldChg>
      <pc:sldChg chg="modSp mod">
        <pc:chgData name="Brent Reynolds" userId="08468c7bfc511a7f" providerId="LiveId" clId="{0C3A3C0F-DAFB-4069-BBF2-E5A9A10CF39D}" dt="2025-02-13T17:09:56.116" v="3111" actId="20577"/>
        <pc:sldMkLst>
          <pc:docMk/>
          <pc:sldMk cId="886348372" sldId="273"/>
        </pc:sldMkLst>
        <pc:spChg chg="mod">
          <ac:chgData name="Brent Reynolds" userId="08468c7bfc511a7f" providerId="LiveId" clId="{0C3A3C0F-DAFB-4069-BBF2-E5A9A10CF39D}" dt="2025-02-13T17:09:56.116" v="3111" actId="20577"/>
          <ac:spMkLst>
            <pc:docMk/>
            <pc:sldMk cId="886348372" sldId="273"/>
            <ac:spMk id="2" creationId="{A7BC1B7C-60D1-406D-43A9-1958D1CEB21A}"/>
          </ac:spMkLst>
        </pc:spChg>
      </pc:sldChg>
      <pc:sldChg chg="addSp modSp mod">
        <pc:chgData name="Brent Reynolds" userId="08468c7bfc511a7f" providerId="LiveId" clId="{0C3A3C0F-DAFB-4069-BBF2-E5A9A10CF39D}" dt="2025-02-13T16:36:42.172" v="924" actId="20577"/>
        <pc:sldMkLst>
          <pc:docMk/>
          <pc:sldMk cId="14681220" sldId="274"/>
        </pc:sldMkLst>
        <pc:spChg chg="add mod">
          <ac:chgData name="Brent Reynolds" userId="08468c7bfc511a7f" providerId="LiveId" clId="{0C3A3C0F-DAFB-4069-BBF2-E5A9A10CF39D}" dt="2025-02-13T16:36:42.172" v="924" actId="20577"/>
          <ac:spMkLst>
            <pc:docMk/>
            <pc:sldMk cId="14681220" sldId="274"/>
            <ac:spMk id="3" creationId="{C48F3213-837F-236B-F7E8-0325D496F63E}"/>
          </ac:spMkLst>
        </pc:spChg>
      </pc:sldChg>
      <pc:sldChg chg="addSp modSp mod">
        <pc:chgData name="Brent Reynolds" userId="08468c7bfc511a7f" providerId="LiveId" clId="{0C3A3C0F-DAFB-4069-BBF2-E5A9A10CF39D}" dt="2025-02-13T16:32:16.163" v="641" actId="1076"/>
        <pc:sldMkLst>
          <pc:docMk/>
          <pc:sldMk cId="3128704827" sldId="277"/>
        </pc:sldMkLst>
        <pc:spChg chg="add mod">
          <ac:chgData name="Brent Reynolds" userId="08468c7bfc511a7f" providerId="LiveId" clId="{0C3A3C0F-DAFB-4069-BBF2-E5A9A10CF39D}" dt="2025-02-13T16:32:16.163" v="641" actId="1076"/>
          <ac:spMkLst>
            <pc:docMk/>
            <pc:sldMk cId="3128704827" sldId="277"/>
            <ac:spMk id="2" creationId="{AF83143F-1AEE-CD4B-21BB-4525C3747197}"/>
          </ac:spMkLst>
        </pc:spChg>
        <pc:picChg chg="mod">
          <ac:chgData name="Brent Reynolds" userId="08468c7bfc511a7f" providerId="LiveId" clId="{0C3A3C0F-DAFB-4069-BBF2-E5A9A10CF39D}" dt="2025-02-13T16:31:54.369" v="596" actId="14100"/>
          <ac:picMkLst>
            <pc:docMk/>
            <pc:sldMk cId="3128704827" sldId="277"/>
            <ac:picMk id="3" creationId="{CF49C11D-5E12-C25D-67F1-38309375F0BA}"/>
          </ac:picMkLst>
        </pc:picChg>
      </pc:sldChg>
      <pc:sldChg chg="addSp modSp mod">
        <pc:chgData name="Brent Reynolds" userId="08468c7bfc511a7f" providerId="LiveId" clId="{0C3A3C0F-DAFB-4069-BBF2-E5A9A10CF39D}" dt="2025-02-13T17:19:19.537" v="3513" actId="20577"/>
        <pc:sldMkLst>
          <pc:docMk/>
          <pc:sldMk cId="23805392" sldId="279"/>
        </pc:sldMkLst>
        <pc:spChg chg="mod">
          <ac:chgData name="Brent Reynolds" userId="08468c7bfc511a7f" providerId="LiveId" clId="{0C3A3C0F-DAFB-4069-BBF2-E5A9A10CF39D}" dt="2025-02-13T17:19:19.537" v="3513" actId="20577"/>
          <ac:spMkLst>
            <pc:docMk/>
            <pc:sldMk cId="23805392" sldId="279"/>
            <ac:spMk id="2" creationId="{D52BC3C0-074A-FA4E-46D7-DBF5C7B1B110}"/>
          </ac:spMkLst>
        </pc:spChg>
        <pc:spChg chg="add mod">
          <ac:chgData name="Brent Reynolds" userId="08468c7bfc511a7f" providerId="LiveId" clId="{0C3A3C0F-DAFB-4069-BBF2-E5A9A10CF39D}" dt="2025-02-13T16:27:23.808" v="429" actId="404"/>
          <ac:spMkLst>
            <pc:docMk/>
            <pc:sldMk cId="23805392" sldId="279"/>
            <ac:spMk id="3" creationId="{2EC7356E-0968-6DA1-0CEE-DAD9C726580D}"/>
          </ac:spMkLst>
        </pc:spChg>
        <pc:spChg chg="add mod">
          <ac:chgData name="Brent Reynolds" userId="08468c7bfc511a7f" providerId="LiveId" clId="{0C3A3C0F-DAFB-4069-BBF2-E5A9A10CF39D}" dt="2025-02-13T16:28:35.147" v="530" actId="20577"/>
          <ac:spMkLst>
            <pc:docMk/>
            <pc:sldMk cId="23805392" sldId="279"/>
            <ac:spMk id="6" creationId="{6BAD0E69-9835-9E39-E6C1-3FB29262CF4E}"/>
          </ac:spMkLst>
        </pc:spChg>
      </pc:sldChg>
      <pc:sldChg chg="modSp mod">
        <pc:chgData name="Brent Reynolds" userId="08468c7bfc511a7f" providerId="LiveId" clId="{0C3A3C0F-DAFB-4069-BBF2-E5A9A10CF39D}" dt="2025-02-13T16:30:50.643" v="595" actId="404"/>
        <pc:sldMkLst>
          <pc:docMk/>
          <pc:sldMk cId="1406878870" sldId="280"/>
        </pc:sldMkLst>
        <pc:spChg chg="mod">
          <ac:chgData name="Brent Reynolds" userId="08468c7bfc511a7f" providerId="LiveId" clId="{0C3A3C0F-DAFB-4069-BBF2-E5A9A10CF39D}" dt="2025-02-13T16:30:50.643" v="595" actId="404"/>
          <ac:spMkLst>
            <pc:docMk/>
            <pc:sldMk cId="1406878870" sldId="280"/>
            <ac:spMk id="2" creationId="{E162B34F-D540-D5B2-44AA-FBC918087572}"/>
          </ac:spMkLst>
        </pc:spChg>
      </pc:sldChg>
      <pc:sldChg chg="modSp mod">
        <pc:chgData name="Brent Reynolds" userId="08468c7bfc511a7f" providerId="LiveId" clId="{0C3A3C0F-DAFB-4069-BBF2-E5A9A10CF39D}" dt="2025-02-13T16:32:38.083" v="648" actId="20577"/>
        <pc:sldMkLst>
          <pc:docMk/>
          <pc:sldMk cId="108564250" sldId="281"/>
        </pc:sldMkLst>
        <pc:spChg chg="mod">
          <ac:chgData name="Brent Reynolds" userId="08468c7bfc511a7f" providerId="LiveId" clId="{0C3A3C0F-DAFB-4069-BBF2-E5A9A10CF39D}" dt="2025-02-13T16:32:38.083" v="648" actId="20577"/>
          <ac:spMkLst>
            <pc:docMk/>
            <pc:sldMk cId="108564250" sldId="281"/>
            <ac:spMk id="6" creationId="{3E97689A-08EB-5E2A-2CE4-7D5730ADF694}"/>
          </ac:spMkLst>
        </pc:spChg>
      </pc:sldChg>
      <pc:sldChg chg="addSp modSp mod">
        <pc:chgData name="Brent Reynolds" userId="08468c7bfc511a7f" providerId="LiveId" clId="{0C3A3C0F-DAFB-4069-BBF2-E5A9A10CF39D}" dt="2025-02-13T17:02:32.395" v="3103" actId="20577"/>
        <pc:sldMkLst>
          <pc:docMk/>
          <pc:sldMk cId="886673208" sldId="282"/>
        </pc:sldMkLst>
        <pc:spChg chg="add mod">
          <ac:chgData name="Brent Reynolds" userId="08468c7bfc511a7f" providerId="LiveId" clId="{0C3A3C0F-DAFB-4069-BBF2-E5A9A10CF39D}" dt="2025-02-13T17:02:32.395" v="3103" actId="20577"/>
          <ac:spMkLst>
            <pc:docMk/>
            <pc:sldMk cId="886673208" sldId="282"/>
            <ac:spMk id="2" creationId="{426D121D-B493-B42D-6CF3-0AB80D0EB076}"/>
          </ac:spMkLst>
        </pc:spChg>
        <pc:picChg chg="mod">
          <ac:chgData name="Brent Reynolds" userId="08468c7bfc511a7f" providerId="LiveId" clId="{0C3A3C0F-DAFB-4069-BBF2-E5A9A10CF39D}" dt="2025-02-13T17:01:16.053" v="3008" actId="1076"/>
          <ac:picMkLst>
            <pc:docMk/>
            <pc:sldMk cId="886673208" sldId="282"/>
            <ac:picMk id="6" creationId="{0A4F3E11-5D95-65AC-0C5A-E63E46CFCF39}"/>
          </ac:picMkLst>
        </pc:picChg>
      </pc:sldChg>
      <pc:sldChg chg="addSp modSp mod">
        <pc:chgData name="Brent Reynolds" userId="08468c7bfc511a7f" providerId="LiveId" clId="{0C3A3C0F-DAFB-4069-BBF2-E5A9A10CF39D}" dt="2025-02-13T16:43:14.076" v="1473" actId="20577"/>
        <pc:sldMkLst>
          <pc:docMk/>
          <pc:sldMk cId="1187653496" sldId="284"/>
        </pc:sldMkLst>
        <pc:spChg chg="add mod">
          <ac:chgData name="Brent Reynolds" userId="08468c7bfc511a7f" providerId="LiveId" clId="{0C3A3C0F-DAFB-4069-BBF2-E5A9A10CF39D}" dt="2025-02-13T16:43:14.076" v="1473" actId="20577"/>
          <ac:spMkLst>
            <pc:docMk/>
            <pc:sldMk cId="1187653496" sldId="284"/>
            <ac:spMk id="3" creationId="{1B210662-615D-566B-419A-051F23FF1DC4}"/>
          </ac:spMkLst>
        </pc:spChg>
      </pc:sldChg>
      <pc:sldChg chg="addSp delSp modSp mod">
        <pc:chgData name="Brent Reynolds" userId="08468c7bfc511a7f" providerId="LiveId" clId="{0C3A3C0F-DAFB-4069-BBF2-E5A9A10CF39D}" dt="2025-02-13T16:55:14.799" v="2435" actId="20577"/>
        <pc:sldMkLst>
          <pc:docMk/>
          <pc:sldMk cId="731393727" sldId="285"/>
        </pc:sldMkLst>
        <pc:spChg chg="add del mod">
          <ac:chgData name="Brent Reynolds" userId="08468c7bfc511a7f" providerId="LiveId" clId="{0C3A3C0F-DAFB-4069-BBF2-E5A9A10CF39D}" dt="2025-02-13T16:49:38.849" v="1555"/>
          <ac:spMkLst>
            <pc:docMk/>
            <pc:sldMk cId="731393727" sldId="285"/>
            <ac:spMk id="2" creationId="{FBF179CB-DD08-9EDA-CF44-82848A418205}"/>
          </ac:spMkLst>
        </pc:spChg>
        <pc:spChg chg="mod">
          <ac:chgData name="Brent Reynolds" userId="08468c7bfc511a7f" providerId="LiveId" clId="{0C3A3C0F-DAFB-4069-BBF2-E5A9A10CF39D}" dt="2025-02-13T16:53:04.972" v="1988" actId="1076"/>
          <ac:spMkLst>
            <pc:docMk/>
            <pc:sldMk cId="731393727" sldId="285"/>
            <ac:spMk id="4" creationId="{04947A3A-0943-FA83-FA74-61482A6969E7}"/>
          </ac:spMkLst>
        </pc:spChg>
        <pc:spChg chg="add mod">
          <ac:chgData name="Brent Reynolds" userId="08468c7bfc511a7f" providerId="LiveId" clId="{0C3A3C0F-DAFB-4069-BBF2-E5A9A10CF39D}" dt="2025-02-13T16:55:14.799" v="2435" actId="20577"/>
          <ac:spMkLst>
            <pc:docMk/>
            <pc:sldMk cId="731393727" sldId="285"/>
            <ac:spMk id="6" creationId="{27A4F607-561A-C515-A94A-5A798C8213AB}"/>
          </ac:spMkLst>
        </pc:spChg>
        <pc:picChg chg="mod">
          <ac:chgData name="Brent Reynolds" userId="08468c7bfc511a7f" providerId="LiveId" clId="{0C3A3C0F-DAFB-4069-BBF2-E5A9A10CF39D}" dt="2025-02-13T16:53:07.307" v="1989" actId="1076"/>
          <ac:picMkLst>
            <pc:docMk/>
            <pc:sldMk cId="731393727" sldId="285"/>
            <ac:picMk id="3" creationId="{58126299-4FED-2986-8633-93A88E5E9B11}"/>
          </ac:picMkLst>
        </pc:picChg>
      </pc:sldChg>
      <pc:sldChg chg="modSp mod">
        <pc:chgData name="Brent Reynolds" userId="08468c7bfc511a7f" providerId="LiveId" clId="{0C3A3C0F-DAFB-4069-BBF2-E5A9A10CF39D}" dt="2025-02-13T17:11:01.021" v="3238" actId="20577"/>
        <pc:sldMkLst>
          <pc:docMk/>
          <pc:sldMk cId="3933129402" sldId="287"/>
        </pc:sldMkLst>
        <pc:spChg chg="mod">
          <ac:chgData name="Brent Reynolds" userId="08468c7bfc511a7f" providerId="LiveId" clId="{0C3A3C0F-DAFB-4069-BBF2-E5A9A10CF39D}" dt="2025-02-13T17:11:01.021" v="3238" actId="20577"/>
          <ac:spMkLst>
            <pc:docMk/>
            <pc:sldMk cId="3933129402" sldId="287"/>
            <ac:spMk id="2" creationId="{19484967-379F-EA58-50ED-D000FC926F45}"/>
          </ac:spMkLst>
        </pc:spChg>
      </pc:sldChg>
      <pc:sldChg chg="addSp modSp mod">
        <pc:chgData name="Brent Reynolds" userId="08468c7bfc511a7f" providerId="LiveId" clId="{0C3A3C0F-DAFB-4069-BBF2-E5A9A10CF39D}" dt="2025-02-13T17:14:07.301" v="3320" actId="20577"/>
        <pc:sldMkLst>
          <pc:docMk/>
          <pc:sldMk cId="1566325013" sldId="288"/>
        </pc:sldMkLst>
        <pc:spChg chg="add mod">
          <ac:chgData name="Brent Reynolds" userId="08468c7bfc511a7f" providerId="LiveId" clId="{0C3A3C0F-DAFB-4069-BBF2-E5A9A10CF39D}" dt="2025-02-13T17:14:07.301" v="3320" actId="20577"/>
          <ac:spMkLst>
            <pc:docMk/>
            <pc:sldMk cId="1566325013" sldId="288"/>
            <ac:spMk id="2" creationId="{5E0D2F6B-6893-158F-C1DD-1D514E79BC31}"/>
          </ac:spMkLst>
        </pc:spChg>
      </pc:sldChg>
      <pc:sldChg chg="addSp delSp modSp add mod">
        <pc:chgData name="Brent Reynolds" userId="08468c7bfc511a7f" providerId="LiveId" clId="{0C3A3C0F-DAFB-4069-BBF2-E5A9A10CF39D}" dt="2025-02-13T16:56:53.089" v="2594" actId="20577"/>
        <pc:sldMkLst>
          <pc:docMk/>
          <pc:sldMk cId="4280646686" sldId="289"/>
        </pc:sldMkLst>
        <pc:spChg chg="mod">
          <ac:chgData name="Brent Reynolds" userId="08468c7bfc511a7f" providerId="LiveId" clId="{0C3A3C0F-DAFB-4069-BBF2-E5A9A10CF39D}" dt="2025-02-13T16:55:51.452" v="2487" actId="1076"/>
          <ac:spMkLst>
            <pc:docMk/>
            <pc:sldMk cId="4280646686" sldId="289"/>
            <ac:spMk id="4" creationId="{2D5A1800-9D26-D495-ECA7-0E5C1CA0E64A}"/>
          </ac:spMkLst>
        </pc:spChg>
        <pc:spChg chg="add mod">
          <ac:chgData name="Brent Reynolds" userId="08468c7bfc511a7f" providerId="LiveId" clId="{0C3A3C0F-DAFB-4069-BBF2-E5A9A10CF39D}" dt="2025-02-13T16:56:53.089" v="2594" actId="20577"/>
          <ac:spMkLst>
            <pc:docMk/>
            <pc:sldMk cId="4280646686" sldId="289"/>
            <ac:spMk id="7" creationId="{576FEC58-068F-1805-F551-5B7042986C05}"/>
          </ac:spMkLst>
        </pc:spChg>
        <pc:picChg chg="del">
          <ac:chgData name="Brent Reynolds" userId="08468c7bfc511a7f" providerId="LiveId" clId="{0C3A3C0F-DAFB-4069-BBF2-E5A9A10CF39D}" dt="2025-02-13T16:55:46.936" v="2484" actId="478"/>
          <ac:picMkLst>
            <pc:docMk/>
            <pc:sldMk cId="4280646686" sldId="289"/>
            <ac:picMk id="3" creationId="{B7C7539B-570D-F3FF-F58E-33D5E34869A6}"/>
          </ac:picMkLst>
        </pc:picChg>
        <pc:picChg chg="add mod">
          <ac:chgData name="Brent Reynolds" userId="08468c7bfc511a7f" providerId="LiveId" clId="{0C3A3C0F-DAFB-4069-BBF2-E5A9A10CF39D}" dt="2025-02-13T16:55:55.678" v="2489" actId="1076"/>
          <ac:picMkLst>
            <pc:docMk/>
            <pc:sldMk cId="4280646686" sldId="289"/>
            <ac:picMk id="6" creationId="{69F03D14-1016-172B-65D8-88DAFECE0164}"/>
          </ac:picMkLst>
        </pc:picChg>
      </pc:sldChg>
      <pc:sldChg chg="modSp add mod ord">
        <pc:chgData name="Brent Reynolds" userId="08468c7bfc511a7f" providerId="LiveId" clId="{0C3A3C0F-DAFB-4069-BBF2-E5A9A10CF39D}" dt="2025-02-13T17:00:27.780" v="3006" actId="1076"/>
        <pc:sldMkLst>
          <pc:docMk/>
          <pc:sldMk cId="2722548259" sldId="290"/>
        </pc:sldMkLst>
        <pc:spChg chg="mod">
          <ac:chgData name="Brent Reynolds" userId="08468c7bfc511a7f" providerId="LiveId" clId="{0C3A3C0F-DAFB-4069-BBF2-E5A9A10CF39D}" dt="2025-02-13T17:00:27.780" v="3006" actId="1076"/>
          <ac:spMkLst>
            <pc:docMk/>
            <pc:sldMk cId="2722548259" sldId="290"/>
            <ac:spMk id="2" creationId="{734C322A-88F8-DBBE-E2B5-3917343D91B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3C330872-3E74-48AD-94FF-F554AC7FE054}" type="datetimeFigureOut">
              <a:rPr lang="en-US" smtClean="0"/>
              <a:t>2/13/2025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38DD16-200F-43F2-9655-17465DA7C6AE}" type="slidenum">
              <a:rPr lang="en-US" smtClean="0"/>
              <a:t>‹#›</a:t>
            </a:fld>
            <a:endParaRPr lang="en-US"/>
          </a:p>
        </p:txBody>
      </p:sp>
    </p:spTree>
    <p:extLst>
      <p:ext uri="{BB962C8B-B14F-4D97-AF65-F5344CB8AC3E}">
        <p14:creationId xmlns:p14="http://schemas.microsoft.com/office/powerpoint/2010/main" val="22579498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C330872-3E74-48AD-94FF-F554AC7FE054}" type="datetimeFigureOut">
              <a:rPr lang="en-US" smtClean="0"/>
              <a:t>2/13/2025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38DD16-200F-43F2-9655-17465DA7C6AE}" type="slidenum">
              <a:rPr lang="en-US" smtClean="0"/>
              <a:t>‹#›</a:t>
            </a:fld>
            <a:endParaRPr lang="en-US"/>
          </a:p>
        </p:txBody>
      </p:sp>
    </p:spTree>
    <p:extLst>
      <p:ext uri="{BB962C8B-B14F-4D97-AF65-F5344CB8AC3E}">
        <p14:creationId xmlns:p14="http://schemas.microsoft.com/office/powerpoint/2010/main" val="14896086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C330872-3E74-48AD-94FF-F554AC7FE054}" type="datetimeFigureOut">
              <a:rPr lang="en-US" smtClean="0"/>
              <a:t>2/13/2025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38DD16-200F-43F2-9655-17465DA7C6AE}" type="slidenum">
              <a:rPr lang="en-US" smtClean="0"/>
              <a:t>‹#›</a:t>
            </a:fld>
            <a:endParaRPr lang="en-US"/>
          </a:p>
        </p:txBody>
      </p:sp>
    </p:spTree>
    <p:extLst>
      <p:ext uri="{BB962C8B-B14F-4D97-AF65-F5344CB8AC3E}">
        <p14:creationId xmlns:p14="http://schemas.microsoft.com/office/powerpoint/2010/main" val="39520864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C330872-3E74-48AD-94FF-F554AC7FE054}" type="datetimeFigureOut">
              <a:rPr lang="en-US" smtClean="0"/>
              <a:t>2/13/2025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38DD16-200F-43F2-9655-17465DA7C6AE}" type="slidenum">
              <a:rPr lang="en-US" smtClean="0"/>
              <a:t>‹#›</a:t>
            </a:fld>
            <a:endParaRPr lang="en-US"/>
          </a:p>
        </p:txBody>
      </p:sp>
    </p:spTree>
    <p:extLst>
      <p:ext uri="{BB962C8B-B14F-4D97-AF65-F5344CB8AC3E}">
        <p14:creationId xmlns:p14="http://schemas.microsoft.com/office/powerpoint/2010/main" val="27857904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C330872-3E74-48AD-94FF-F554AC7FE054}" type="datetimeFigureOut">
              <a:rPr lang="en-US" smtClean="0"/>
              <a:t>2/13/2025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A38DD16-200F-43F2-9655-17465DA7C6AE}" type="slidenum">
              <a:rPr lang="en-US" smtClean="0"/>
              <a:t>‹#›</a:t>
            </a:fld>
            <a:endParaRPr lang="en-US"/>
          </a:p>
        </p:txBody>
      </p:sp>
    </p:spTree>
    <p:extLst>
      <p:ext uri="{BB962C8B-B14F-4D97-AF65-F5344CB8AC3E}">
        <p14:creationId xmlns:p14="http://schemas.microsoft.com/office/powerpoint/2010/main" val="39942368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C330872-3E74-48AD-94FF-F554AC7FE054}" type="datetimeFigureOut">
              <a:rPr lang="en-US" smtClean="0"/>
              <a:t>2/13/2025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A38DD16-200F-43F2-9655-17465DA7C6AE}" type="slidenum">
              <a:rPr lang="en-US" smtClean="0"/>
              <a:t>‹#›</a:t>
            </a:fld>
            <a:endParaRPr lang="en-US"/>
          </a:p>
        </p:txBody>
      </p:sp>
    </p:spTree>
    <p:extLst>
      <p:ext uri="{BB962C8B-B14F-4D97-AF65-F5344CB8AC3E}">
        <p14:creationId xmlns:p14="http://schemas.microsoft.com/office/powerpoint/2010/main" val="33905074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330872-3E74-48AD-94FF-F554AC7FE054}" type="datetimeFigureOut">
              <a:rPr lang="en-US" smtClean="0"/>
              <a:t>2/13/2025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A38DD16-200F-43F2-9655-17465DA7C6AE}" type="slidenum">
              <a:rPr lang="en-US" smtClean="0"/>
              <a:t>‹#›</a:t>
            </a:fld>
            <a:endParaRPr lang="en-US"/>
          </a:p>
        </p:txBody>
      </p:sp>
    </p:spTree>
    <p:extLst>
      <p:ext uri="{BB962C8B-B14F-4D97-AF65-F5344CB8AC3E}">
        <p14:creationId xmlns:p14="http://schemas.microsoft.com/office/powerpoint/2010/main" val="27759221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C330872-3E74-48AD-94FF-F554AC7FE054}" type="datetimeFigureOut">
              <a:rPr lang="en-US" smtClean="0"/>
              <a:t>2/13/2025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38DD16-200F-43F2-9655-17465DA7C6AE}" type="slidenum">
              <a:rPr lang="en-US" smtClean="0"/>
              <a:t>‹#›</a:t>
            </a:fld>
            <a:endParaRPr lang="en-US"/>
          </a:p>
        </p:txBody>
      </p:sp>
    </p:spTree>
    <p:extLst>
      <p:ext uri="{BB962C8B-B14F-4D97-AF65-F5344CB8AC3E}">
        <p14:creationId xmlns:p14="http://schemas.microsoft.com/office/powerpoint/2010/main" val="295523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C330872-3E74-48AD-94FF-F554AC7FE054}" type="datetimeFigureOut">
              <a:rPr lang="en-US" smtClean="0"/>
              <a:t>2/13/2025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38DD16-200F-43F2-9655-17465DA7C6AE}" type="slidenum">
              <a:rPr lang="en-US" smtClean="0"/>
              <a:t>‹#›</a:t>
            </a:fld>
            <a:endParaRPr lang="en-US"/>
          </a:p>
        </p:txBody>
      </p:sp>
    </p:spTree>
    <p:extLst>
      <p:ext uri="{BB962C8B-B14F-4D97-AF65-F5344CB8AC3E}">
        <p14:creationId xmlns:p14="http://schemas.microsoft.com/office/powerpoint/2010/main" val="9144779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C330872-3E74-48AD-94FF-F554AC7FE054}" type="datetimeFigureOut">
              <a:rPr lang="en-US" smtClean="0"/>
              <a:t>2/13/2025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38DD16-200F-43F2-9655-17465DA7C6AE}" type="slidenum">
              <a:rPr lang="en-US" smtClean="0"/>
              <a:t>‹#›</a:t>
            </a:fld>
            <a:endParaRPr lang="en-US"/>
          </a:p>
        </p:txBody>
      </p:sp>
    </p:spTree>
    <p:extLst>
      <p:ext uri="{BB962C8B-B14F-4D97-AF65-F5344CB8AC3E}">
        <p14:creationId xmlns:p14="http://schemas.microsoft.com/office/powerpoint/2010/main" val="34784050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C330872-3E74-48AD-94FF-F554AC7FE054}" type="datetimeFigureOut">
              <a:rPr lang="en-US" smtClean="0"/>
              <a:t>2/13/2025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38DD16-200F-43F2-9655-17465DA7C6AE}" type="slidenum">
              <a:rPr lang="en-US" smtClean="0"/>
              <a:t>‹#›</a:t>
            </a:fld>
            <a:endParaRPr lang="en-US"/>
          </a:p>
        </p:txBody>
      </p:sp>
    </p:spTree>
    <p:extLst>
      <p:ext uri="{BB962C8B-B14F-4D97-AF65-F5344CB8AC3E}">
        <p14:creationId xmlns:p14="http://schemas.microsoft.com/office/powerpoint/2010/main" val="11270804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330872-3E74-48AD-94FF-F554AC7FE054}" type="datetimeFigureOut">
              <a:rPr lang="en-US" smtClean="0"/>
              <a:t>2/13/2025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38DD16-200F-43F2-9655-17465DA7C6AE}" type="slidenum">
              <a:rPr lang="en-US" smtClean="0"/>
              <a:t>‹#›</a:t>
            </a:fld>
            <a:endParaRPr lang="en-US"/>
          </a:p>
        </p:txBody>
      </p:sp>
    </p:spTree>
    <p:extLst>
      <p:ext uri="{BB962C8B-B14F-4D97-AF65-F5344CB8AC3E}">
        <p14:creationId xmlns:p14="http://schemas.microsoft.com/office/powerpoint/2010/main" val="1770261502"/>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6.jp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www.allstarnets.org/" TargetMode="Externa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www.wc9in.com/" TargetMode="External"/><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hyperlink" Target="mailto:k9nmt@yahoo.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Freeform: Shape 21">
            <a:extLst>
              <a:ext uri="{FF2B5EF4-FFF2-40B4-BE49-F238E27FC236}">
                <a16:creationId xmlns:a16="http://schemas.microsoft.com/office/drawing/2014/main" id="{CA815F2C-4E80-4019-8E59-FAD3F7F847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009304" cy="6858000"/>
          </a:xfrm>
          <a:custGeom>
            <a:avLst/>
            <a:gdLst>
              <a:gd name="connsiteX0" fmla="*/ 8239723 w 12009304"/>
              <a:gd name="connsiteY0" fmla="*/ 5083103 h 6858000"/>
              <a:gd name="connsiteX1" fmla="*/ 9505105 w 12009304"/>
              <a:gd name="connsiteY1" fmla="*/ 5083103 h 6858000"/>
              <a:gd name="connsiteX2" fmla="*/ 9564676 w 12009304"/>
              <a:gd name="connsiteY2" fmla="*/ 5091016 h 6858000"/>
              <a:gd name="connsiteX3" fmla="*/ 9605648 w 12009304"/>
              <a:gd name="connsiteY3" fmla="*/ 5108194 h 6858000"/>
              <a:gd name="connsiteX4" fmla="*/ 9580608 w 12009304"/>
              <a:gd name="connsiteY4" fmla="*/ 5151499 h 6858000"/>
              <a:gd name="connsiteX5" fmla="*/ 8693486 w 12009304"/>
              <a:gd name="connsiteY5" fmla="*/ 6685800 h 6858000"/>
              <a:gd name="connsiteX6" fmla="*/ 8595419 w 12009304"/>
              <a:gd name="connsiteY6" fmla="*/ 6814017 h 6858000"/>
              <a:gd name="connsiteX7" fmla="*/ 8545620 w 12009304"/>
              <a:gd name="connsiteY7" fmla="*/ 6858000 h 6858000"/>
              <a:gd name="connsiteX8" fmla="*/ 7612173 w 12009304"/>
              <a:gd name="connsiteY8" fmla="*/ 6858000 h 6858000"/>
              <a:gd name="connsiteX9" fmla="*/ 7591825 w 12009304"/>
              <a:gd name="connsiteY9" fmla="*/ 6822959 h 6858000"/>
              <a:gd name="connsiteX10" fmla="*/ 7411622 w 12009304"/>
              <a:gd name="connsiteY10" fmla="*/ 6512633 h 6858000"/>
              <a:gd name="connsiteX11" fmla="*/ 7411622 w 12009304"/>
              <a:gd name="connsiteY11" fmla="*/ 6289354 h 6858000"/>
              <a:gd name="connsiteX12" fmla="*/ 8045680 w 12009304"/>
              <a:gd name="connsiteY12" fmla="*/ 5197465 h 6858000"/>
              <a:gd name="connsiteX13" fmla="*/ 8239723 w 12009304"/>
              <a:gd name="connsiteY13" fmla="*/ 5083103 h 6858000"/>
              <a:gd name="connsiteX14" fmla="*/ 10622296 w 12009304"/>
              <a:gd name="connsiteY14" fmla="*/ 1326563 h 6858000"/>
              <a:gd name="connsiteX15" fmla="*/ 11448522 w 12009304"/>
              <a:gd name="connsiteY15" fmla="*/ 1326563 h 6858000"/>
              <a:gd name="connsiteX16" fmla="*/ 11577006 w 12009304"/>
              <a:gd name="connsiteY16" fmla="*/ 1401233 h 6858000"/>
              <a:gd name="connsiteX17" fmla="*/ 11989228 w 12009304"/>
              <a:gd name="connsiteY17" fmla="*/ 2114179 h 6858000"/>
              <a:gd name="connsiteX18" fmla="*/ 11989228 w 12009304"/>
              <a:gd name="connsiteY18" fmla="*/ 2259969 h 6858000"/>
              <a:gd name="connsiteX19" fmla="*/ 11577006 w 12009304"/>
              <a:gd name="connsiteY19" fmla="*/ 2972914 h 6858000"/>
              <a:gd name="connsiteX20" fmla="*/ 11448522 w 12009304"/>
              <a:gd name="connsiteY20" fmla="*/ 3047587 h 6858000"/>
              <a:gd name="connsiteX21" fmla="*/ 10622296 w 12009304"/>
              <a:gd name="connsiteY21" fmla="*/ 3047587 h 6858000"/>
              <a:gd name="connsiteX22" fmla="*/ 10495594 w 12009304"/>
              <a:gd name="connsiteY22" fmla="*/ 2972914 h 6858000"/>
              <a:gd name="connsiteX23" fmla="*/ 10081589 w 12009304"/>
              <a:gd name="connsiteY23" fmla="*/ 2259969 h 6858000"/>
              <a:gd name="connsiteX24" fmla="*/ 10081589 w 12009304"/>
              <a:gd name="connsiteY24" fmla="*/ 2114179 h 6858000"/>
              <a:gd name="connsiteX25" fmla="*/ 10495594 w 12009304"/>
              <a:gd name="connsiteY25" fmla="*/ 1401233 h 6858000"/>
              <a:gd name="connsiteX26" fmla="*/ 10622296 w 12009304"/>
              <a:gd name="connsiteY26" fmla="*/ 1326563 h 6858000"/>
              <a:gd name="connsiteX27" fmla="*/ 0 w 12009304"/>
              <a:gd name="connsiteY27" fmla="*/ 0 h 6858000"/>
              <a:gd name="connsiteX28" fmla="*/ 4457990 w 12009304"/>
              <a:gd name="connsiteY28" fmla="*/ 0 h 6858000"/>
              <a:gd name="connsiteX29" fmla="*/ 5902610 w 12009304"/>
              <a:gd name="connsiteY29" fmla="*/ 0 h 6858000"/>
              <a:gd name="connsiteX30" fmla="*/ 8476869 w 12009304"/>
              <a:gd name="connsiteY30" fmla="*/ 0 h 6858000"/>
              <a:gd name="connsiteX31" fmla="*/ 8535933 w 12009304"/>
              <a:gd name="connsiteY31" fmla="*/ 39849 h 6858000"/>
              <a:gd name="connsiteX32" fmla="*/ 8693486 w 12009304"/>
              <a:gd name="connsiteY32" fmla="*/ 220603 h 6858000"/>
              <a:gd name="connsiteX33" fmla="*/ 10389180 w 12009304"/>
              <a:gd name="connsiteY33" fmla="*/ 3153347 h 6858000"/>
              <a:gd name="connsiteX34" fmla="*/ 10389180 w 12009304"/>
              <a:gd name="connsiteY34" fmla="*/ 3753061 h 6858000"/>
              <a:gd name="connsiteX35" fmla="*/ 9759557 w 12009304"/>
              <a:gd name="connsiteY35" fmla="*/ 4842009 h 6858000"/>
              <a:gd name="connsiteX36" fmla="*/ 9706493 w 12009304"/>
              <a:gd name="connsiteY36" fmla="*/ 4933778 h 6858000"/>
              <a:gd name="connsiteX37" fmla="*/ 9708360 w 12009304"/>
              <a:gd name="connsiteY37" fmla="*/ 4934561 h 6858000"/>
              <a:gd name="connsiteX38" fmla="*/ 9802002 w 12009304"/>
              <a:gd name="connsiteY38" fmla="*/ 5029008 h 6858000"/>
              <a:gd name="connsiteX39" fmla="*/ 10514131 w 12009304"/>
              <a:gd name="connsiteY39" fmla="*/ 6260653 h 6858000"/>
              <a:gd name="connsiteX40" fmla="*/ 10514131 w 12009304"/>
              <a:gd name="connsiteY40" fmla="*/ 6512512 h 6858000"/>
              <a:gd name="connsiteX41" fmla="*/ 10340271 w 12009304"/>
              <a:gd name="connsiteY41" fmla="*/ 6813206 h 6858000"/>
              <a:gd name="connsiteX42" fmla="*/ 10314372 w 12009304"/>
              <a:gd name="connsiteY42" fmla="*/ 6858000 h 6858000"/>
              <a:gd name="connsiteX43" fmla="*/ 10119136 w 12009304"/>
              <a:gd name="connsiteY43" fmla="*/ 6858000 h 6858000"/>
              <a:gd name="connsiteX44" fmla="*/ 10122008 w 12009304"/>
              <a:gd name="connsiteY44" fmla="*/ 6853033 h 6858000"/>
              <a:gd name="connsiteX45" fmla="*/ 10327158 w 12009304"/>
              <a:gd name="connsiteY45" fmla="*/ 6498223 h 6858000"/>
              <a:gd name="connsiteX46" fmla="*/ 10327158 w 12009304"/>
              <a:gd name="connsiteY46" fmla="*/ 6274942 h 6858000"/>
              <a:gd name="connsiteX47" fmla="*/ 9695832 w 12009304"/>
              <a:gd name="connsiteY47" fmla="*/ 5183053 h 6858000"/>
              <a:gd name="connsiteX48" fmla="*/ 9612819 w 12009304"/>
              <a:gd name="connsiteY48" fmla="*/ 5099323 h 6858000"/>
              <a:gd name="connsiteX49" fmla="*/ 9603213 w 12009304"/>
              <a:gd name="connsiteY49" fmla="*/ 5095298 h 6858000"/>
              <a:gd name="connsiteX50" fmla="*/ 9654707 w 12009304"/>
              <a:gd name="connsiteY50" fmla="*/ 5006238 h 6858000"/>
              <a:gd name="connsiteX51" fmla="*/ 9693004 w 12009304"/>
              <a:gd name="connsiteY51" fmla="*/ 4940002 h 6858000"/>
              <a:gd name="connsiteX52" fmla="*/ 9653283 w 12009304"/>
              <a:gd name="connsiteY52" fmla="*/ 4923348 h 6858000"/>
              <a:gd name="connsiteX53" fmla="*/ 9586087 w 12009304"/>
              <a:gd name="connsiteY53" fmla="*/ 4914420 h 6858000"/>
              <a:gd name="connsiteX54" fmla="*/ 8158743 w 12009304"/>
              <a:gd name="connsiteY54" fmla="*/ 4914420 h 6858000"/>
              <a:gd name="connsiteX55" fmla="*/ 7939863 w 12009304"/>
              <a:gd name="connsiteY55" fmla="*/ 5043420 h 6858000"/>
              <a:gd name="connsiteX56" fmla="*/ 7224650 w 12009304"/>
              <a:gd name="connsiteY56" fmla="*/ 6275065 h 6858000"/>
              <a:gd name="connsiteX57" fmla="*/ 7224650 w 12009304"/>
              <a:gd name="connsiteY57" fmla="*/ 6526922 h 6858000"/>
              <a:gd name="connsiteX58" fmla="*/ 7350544 w 12009304"/>
              <a:gd name="connsiteY58" fmla="*/ 6743723 h 6858000"/>
              <a:gd name="connsiteX59" fmla="*/ 7416905 w 12009304"/>
              <a:gd name="connsiteY59" fmla="*/ 6858000 h 6858000"/>
              <a:gd name="connsiteX60" fmla="*/ 5902610 w 12009304"/>
              <a:gd name="connsiteY60" fmla="*/ 6858000 h 6858000"/>
              <a:gd name="connsiteX61" fmla="*/ 4389357 w 12009304"/>
              <a:gd name="connsiteY61" fmla="*/ 6858000 h 6858000"/>
              <a:gd name="connsiteX62" fmla="*/ 0 w 12009304"/>
              <a:gd name="connsiteY6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2009304" h="6858000">
                <a:moveTo>
                  <a:pt x="8239723" y="5083103"/>
                </a:moveTo>
                <a:cubicBezTo>
                  <a:pt x="8239723" y="5083103"/>
                  <a:pt x="8239723" y="5083103"/>
                  <a:pt x="9505105" y="5083103"/>
                </a:cubicBezTo>
                <a:cubicBezTo>
                  <a:pt x="9525601" y="5083103"/>
                  <a:pt x="9545588" y="5085825"/>
                  <a:pt x="9564676" y="5091016"/>
                </a:cubicBezTo>
                <a:lnTo>
                  <a:pt x="9605648" y="5108194"/>
                </a:lnTo>
                <a:lnTo>
                  <a:pt x="9580608" y="5151499"/>
                </a:lnTo>
                <a:cubicBezTo>
                  <a:pt x="9354208" y="5543062"/>
                  <a:pt x="9064418" y="6044264"/>
                  <a:pt x="8693486" y="6685800"/>
                </a:cubicBezTo>
                <a:cubicBezTo>
                  <a:pt x="8665958" y="6733339"/>
                  <a:pt x="8632925" y="6776306"/>
                  <a:pt x="8595419" y="6814017"/>
                </a:cubicBezTo>
                <a:lnTo>
                  <a:pt x="8545620" y="6858000"/>
                </a:lnTo>
                <a:lnTo>
                  <a:pt x="7612173" y="6858000"/>
                </a:lnTo>
                <a:lnTo>
                  <a:pt x="7591825" y="6822959"/>
                </a:lnTo>
                <a:cubicBezTo>
                  <a:pt x="7538315" y="6730809"/>
                  <a:pt x="7478495" y="6627794"/>
                  <a:pt x="7411622" y="6512633"/>
                </a:cubicBezTo>
                <a:cubicBezTo>
                  <a:pt x="7370628" y="6444560"/>
                  <a:pt x="7370628" y="6357427"/>
                  <a:pt x="7411622" y="6289354"/>
                </a:cubicBezTo>
                <a:cubicBezTo>
                  <a:pt x="7411622" y="6289354"/>
                  <a:pt x="7411622" y="6289354"/>
                  <a:pt x="8045680" y="5197465"/>
                </a:cubicBezTo>
                <a:cubicBezTo>
                  <a:pt x="8083943" y="5126669"/>
                  <a:pt x="8160465" y="5083103"/>
                  <a:pt x="8239723" y="5083103"/>
                </a:cubicBezTo>
                <a:close/>
                <a:moveTo>
                  <a:pt x="10622296" y="1326563"/>
                </a:moveTo>
                <a:cubicBezTo>
                  <a:pt x="10622296" y="1326563"/>
                  <a:pt x="10622296" y="1326563"/>
                  <a:pt x="11448522" y="1326563"/>
                </a:cubicBezTo>
                <a:cubicBezTo>
                  <a:pt x="11502058" y="1326563"/>
                  <a:pt x="11550238" y="1355009"/>
                  <a:pt x="11577006" y="1401233"/>
                </a:cubicBezTo>
                <a:cubicBezTo>
                  <a:pt x="11577006" y="1401233"/>
                  <a:pt x="11577006" y="1401233"/>
                  <a:pt x="11989228" y="2114179"/>
                </a:cubicBezTo>
                <a:cubicBezTo>
                  <a:pt x="12015996" y="2158629"/>
                  <a:pt x="12015996" y="2215522"/>
                  <a:pt x="11989228" y="2259969"/>
                </a:cubicBezTo>
                <a:cubicBezTo>
                  <a:pt x="11989228" y="2259969"/>
                  <a:pt x="11989228" y="2259969"/>
                  <a:pt x="11577006" y="2972914"/>
                </a:cubicBezTo>
                <a:cubicBezTo>
                  <a:pt x="11550238" y="3019141"/>
                  <a:pt x="11502058" y="3047587"/>
                  <a:pt x="11448522" y="3047587"/>
                </a:cubicBezTo>
                <a:cubicBezTo>
                  <a:pt x="11448522" y="3047587"/>
                  <a:pt x="11448522" y="3047587"/>
                  <a:pt x="10622296" y="3047587"/>
                </a:cubicBezTo>
                <a:cubicBezTo>
                  <a:pt x="10570544" y="3047587"/>
                  <a:pt x="10520578" y="3019141"/>
                  <a:pt x="10495594" y="2972914"/>
                </a:cubicBezTo>
                <a:cubicBezTo>
                  <a:pt x="10495594" y="2972914"/>
                  <a:pt x="10495594" y="2972914"/>
                  <a:pt x="10081589" y="2259969"/>
                </a:cubicBezTo>
                <a:cubicBezTo>
                  <a:pt x="10054821" y="2215522"/>
                  <a:pt x="10054821" y="2158629"/>
                  <a:pt x="10081589" y="2114179"/>
                </a:cubicBezTo>
                <a:cubicBezTo>
                  <a:pt x="10081589" y="2114179"/>
                  <a:pt x="10081589" y="2114179"/>
                  <a:pt x="10495594" y="1401233"/>
                </a:cubicBezTo>
                <a:cubicBezTo>
                  <a:pt x="10520578" y="1355009"/>
                  <a:pt x="10570544" y="1326563"/>
                  <a:pt x="10622296" y="1326563"/>
                </a:cubicBezTo>
                <a:close/>
                <a:moveTo>
                  <a:pt x="0" y="0"/>
                </a:moveTo>
                <a:lnTo>
                  <a:pt x="4457990" y="0"/>
                </a:lnTo>
                <a:lnTo>
                  <a:pt x="5902610" y="0"/>
                </a:lnTo>
                <a:lnTo>
                  <a:pt x="8476869" y="0"/>
                </a:lnTo>
                <a:lnTo>
                  <a:pt x="8535933" y="39849"/>
                </a:lnTo>
                <a:cubicBezTo>
                  <a:pt x="8598516" y="88273"/>
                  <a:pt x="8652195" y="149296"/>
                  <a:pt x="8693486" y="220603"/>
                </a:cubicBezTo>
                <a:cubicBezTo>
                  <a:pt x="8693486" y="220603"/>
                  <a:pt x="8693486" y="220603"/>
                  <a:pt x="10389180" y="3153347"/>
                </a:cubicBezTo>
                <a:cubicBezTo>
                  <a:pt x="10499291" y="3336185"/>
                  <a:pt x="10499291" y="3570221"/>
                  <a:pt x="10389180" y="3753061"/>
                </a:cubicBezTo>
                <a:cubicBezTo>
                  <a:pt x="10389180" y="3753061"/>
                  <a:pt x="10389180" y="3753061"/>
                  <a:pt x="9759557" y="4842009"/>
                </a:cubicBezTo>
                <a:lnTo>
                  <a:pt x="9706493" y="4933778"/>
                </a:lnTo>
                <a:lnTo>
                  <a:pt x="9708360" y="4934561"/>
                </a:lnTo>
                <a:cubicBezTo>
                  <a:pt x="9746510" y="4956830"/>
                  <a:pt x="9778880" y="4989078"/>
                  <a:pt x="9802002" y="5029008"/>
                </a:cubicBezTo>
                <a:cubicBezTo>
                  <a:pt x="9802002" y="5029008"/>
                  <a:pt x="9802002" y="5029008"/>
                  <a:pt x="10514131" y="6260653"/>
                </a:cubicBezTo>
                <a:cubicBezTo>
                  <a:pt x="10560376" y="6337439"/>
                  <a:pt x="10560376" y="6435725"/>
                  <a:pt x="10514131" y="6512512"/>
                </a:cubicBezTo>
                <a:cubicBezTo>
                  <a:pt x="10514131" y="6512512"/>
                  <a:pt x="10514131" y="6512512"/>
                  <a:pt x="10340271" y="6813206"/>
                </a:cubicBezTo>
                <a:lnTo>
                  <a:pt x="10314372" y="6858000"/>
                </a:lnTo>
                <a:lnTo>
                  <a:pt x="10119136" y="6858000"/>
                </a:lnTo>
                <a:lnTo>
                  <a:pt x="10122008" y="6853033"/>
                </a:lnTo>
                <a:cubicBezTo>
                  <a:pt x="10327158" y="6498223"/>
                  <a:pt x="10327158" y="6498223"/>
                  <a:pt x="10327158" y="6498223"/>
                </a:cubicBezTo>
                <a:cubicBezTo>
                  <a:pt x="10368154" y="6430148"/>
                  <a:pt x="10368154" y="6343015"/>
                  <a:pt x="10327158" y="6274942"/>
                </a:cubicBezTo>
                <a:cubicBezTo>
                  <a:pt x="9695832" y="5183053"/>
                  <a:pt x="9695832" y="5183053"/>
                  <a:pt x="9695832" y="5183053"/>
                </a:cubicBezTo>
                <a:cubicBezTo>
                  <a:pt x="9675334" y="5147654"/>
                  <a:pt x="9646640" y="5119063"/>
                  <a:pt x="9612819" y="5099323"/>
                </a:cubicBezTo>
                <a:lnTo>
                  <a:pt x="9603213" y="5095298"/>
                </a:lnTo>
                <a:lnTo>
                  <a:pt x="9654707" y="5006238"/>
                </a:lnTo>
                <a:lnTo>
                  <a:pt x="9693004" y="4940002"/>
                </a:lnTo>
                <a:lnTo>
                  <a:pt x="9653283" y="4923348"/>
                </a:lnTo>
                <a:cubicBezTo>
                  <a:pt x="9631750" y="4917491"/>
                  <a:pt x="9609208" y="4914420"/>
                  <a:pt x="9586087" y="4914420"/>
                </a:cubicBezTo>
                <a:cubicBezTo>
                  <a:pt x="8158743" y="4914420"/>
                  <a:pt x="8158743" y="4914420"/>
                  <a:pt x="8158743" y="4914420"/>
                </a:cubicBezTo>
                <a:cubicBezTo>
                  <a:pt x="8069341" y="4914420"/>
                  <a:pt x="7983024" y="4963563"/>
                  <a:pt x="7939863" y="5043420"/>
                </a:cubicBezTo>
                <a:cubicBezTo>
                  <a:pt x="7224650" y="6275065"/>
                  <a:pt x="7224650" y="6275065"/>
                  <a:pt x="7224650" y="6275065"/>
                </a:cubicBezTo>
                <a:cubicBezTo>
                  <a:pt x="7178407" y="6351849"/>
                  <a:pt x="7178407" y="6450135"/>
                  <a:pt x="7224650" y="6526922"/>
                </a:cubicBezTo>
                <a:cubicBezTo>
                  <a:pt x="7269350" y="6603900"/>
                  <a:pt x="7311257" y="6676067"/>
                  <a:pt x="7350544" y="6743723"/>
                </a:cubicBezTo>
                <a:lnTo>
                  <a:pt x="7416905" y="6858000"/>
                </a:lnTo>
                <a:lnTo>
                  <a:pt x="5902610" y="6858000"/>
                </a:lnTo>
                <a:lnTo>
                  <a:pt x="4389357" y="6858000"/>
                </a:lnTo>
                <a:lnTo>
                  <a:pt x="0" y="6858000"/>
                </a:lnTo>
                <a:close/>
              </a:path>
            </a:pathLst>
          </a:custGeom>
          <a:solidFill>
            <a:schemeClr val="tx1">
              <a:lumMod val="50000"/>
              <a:lumOff val="5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black background with green and yellow text&#10;&#10;AI-generated content may be incorrect.">
            <a:extLst>
              <a:ext uri="{FF2B5EF4-FFF2-40B4-BE49-F238E27FC236}">
                <a16:creationId xmlns:a16="http://schemas.microsoft.com/office/drawing/2014/main" id="{0935E809-816F-53C9-9D6E-4E1464B505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16181" y="72690"/>
            <a:ext cx="3175819" cy="734408"/>
          </a:xfrm>
          <a:prstGeom prst="rect">
            <a:avLst/>
          </a:prstGeom>
        </p:spPr>
      </p:pic>
      <p:pic>
        <p:nvPicPr>
          <p:cNvPr id="7" name="Picture 6" descr="A logo with headphones and a tower&#10;&#10;AI-generated content may be incorrect.">
            <a:extLst>
              <a:ext uri="{FF2B5EF4-FFF2-40B4-BE49-F238E27FC236}">
                <a16:creationId xmlns:a16="http://schemas.microsoft.com/office/drawing/2014/main" id="{902DE139-EEB6-790C-8167-D354F408E4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1101" y="562159"/>
            <a:ext cx="7167102" cy="5733682"/>
          </a:xfrm>
          <a:prstGeom prst="rect">
            <a:avLst/>
          </a:prstGeom>
        </p:spPr>
      </p:pic>
    </p:spTree>
    <p:extLst>
      <p:ext uri="{BB962C8B-B14F-4D97-AF65-F5344CB8AC3E}">
        <p14:creationId xmlns:p14="http://schemas.microsoft.com/office/powerpoint/2010/main" val="30551642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92CC62B-C2C9-F0F3-4297-61DF0202B322}"/>
            </a:ext>
          </a:extLst>
        </p:cNvPr>
        <p:cNvGrpSpPr/>
        <p:nvPr/>
      </p:nvGrpSpPr>
      <p:grpSpPr>
        <a:xfrm>
          <a:off x="0" y="0"/>
          <a:ext cx="0" cy="0"/>
          <a:chOff x="0" y="0"/>
          <a:chExt cx="0" cy="0"/>
        </a:xfrm>
      </p:grpSpPr>
      <p:sp>
        <p:nvSpPr>
          <p:cNvPr id="22" name="Freeform: Shape 21">
            <a:extLst>
              <a:ext uri="{FF2B5EF4-FFF2-40B4-BE49-F238E27FC236}">
                <a16:creationId xmlns:a16="http://schemas.microsoft.com/office/drawing/2014/main" id="{10609B6A-F919-7B83-E682-32350F0205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009304" cy="6858000"/>
          </a:xfrm>
          <a:custGeom>
            <a:avLst/>
            <a:gdLst>
              <a:gd name="connsiteX0" fmla="*/ 8239723 w 12009304"/>
              <a:gd name="connsiteY0" fmla="*/ 5083103 h 6858000"/>
              <a:gd name="connsiteX1" fmla="*/ 9505105 w 12009304"/>
              <a:gd name="connsiteY1" fmla="*/ 5083103 h 6858000"/>
              <a:gd name="connsiteX2" fmla="*/ 9564676 w 12009304"/>
              <a:gd name="connsiteY2" fmla="*/ 5091016 h 6858000"/>
              <a:gd name="connsiteX3" fmla="*/ 9605648 w 12009304"/>
              <a:gd name="connsiteY3" fmla="*/ 5108194 h 6858000"/>
              <a:gd name="connsiteX4" fmla="*/ 9580608 w 12009304"/>
              <a:gd name="connsiteY4" fmla="*/ 5151499 h 6858000"/>
              <a:gd name="connsiteX5" fmla="*/ 8693486 w 12009304"/>
              <a:gd name="connsiteY5" fmla="*/ 6685800 h 6858000"/>
              <a:gd name="connsiteX6" fmla="*/ 8595419 w 12009304"/>
              <a:gd name="connsiteY6" fmla="*/ 6814017 h 6858000"/>
              <a:gd name="connsiteX7" fmla="*/ 8545620 w 12009304"/>
              <a:gd name="connsiteY7" fmla="*/ 6858000 h 6858000"/>
              <a:gd name="connsiteX8" fmla="*/ 7612173 w 12009304"/>
              <a:gd name="connsiteY8" fmla="*/ 6858000 h 6858000"/>
              <a:gd name="connsiteX9" fmla="*/ 7591825 w 12009304"/>
              <a:gd name="connsiteY9" fmla="*/ 6822959 h 6858000"/>
              <a:gd name="connsiteX10" fmla="*/ 7411622 w 12009304"/>
              <a:gd name="connsiteY10" fmla="*/ 6512633 h 6858000"/>
              <a:gd name="connsiteX11" fmla="*/ 7411622 w 12009304"/>
              <a:gd name="connsiteY11" fmla="*/ 6289354 h 6858000"/>
              <a:gd name="connsiteX12" fmla="*/ 8045680 w 12009304"/>
              <a:gd name="connsiteY12" fmla="*/ 5197465 h 6858000"/>
              <a:gd name="connsiteX13" fmla="*/ 8239723 w 12009304"/>
              <a:gd name="connsiteY13" fmla="*/ 5083103 h 6858000"/>
              <a:gd name="connsiteX14" fmla="*/ 10622296 w 12009304"/>
              <a:gd name="connsiteY14" fmla="*/ 1326563 h 6858000"/>
              <a:gd name="connsiteX15" fmla="*/ 11448522 w 12009304"/>
              <a:gd name="connsiteY15" fmla="*/ 1326563 h 6858000"/>
              <a:gd name="connsiteX16" fmla="*/ 11577006 w 12009304"/>
              <a:gd name="connsiteY16" fmla="*/ 1401233 h 6858000"/>
              <a:gd name="connsiteX17" fmla="*/ 11989228 w 12009304"/>
              <a:gd name="connsiteY17" fmla="*/ 2114179 h 6858000"/>
              <a:gd name="connsiteX18" fmla="*/ 11989228 w 12009304"/>
              <a:gd name="connsiteY18" fmla="*/ 2259969 h 6858000"/>
              <a:gd name="connsiteX19" fmla="*/ 11577006 w 12009304"/>
              <a:gd name="connsiteY19" fmla="*/ 2972914 h 6858000"/>
              <a:gd name="connsiteX20" fmla="*/ 11448522 w 12009304"/>
              <a:gd name="connsiteY20" fmla="*/ 3047587 h 6858000"/>
              <a:gd name="connsiteX21" fmla="*/ 10622296 w 12009304"/>
              <a:gd name="connsiteY21" fmla="*/ 3047587 h 6858000"/>
              <a:gd name="connsiteX22" fmla="*/ 10495594 w 12009304"/>
              <a:gd name="connsiteY22" fmla="*/ 2972914 h 6858000"/>
              <a:gd name="connsiteX23" fmla="*/ 10081589 w 12009304"/>
              <a:gd name="connsiteY23" fmla="*/ 2259969 h 6858000"/>
              <a:gd name="connsiteX24" fmla="*/ 10081589 w 12009304"/>
              <a:gd name="connsiteY24" fmla="*/ 2114179 h 6858000"/>
              <a:gd name="connsiteX25" fmla="*/ 10495594 w 12009304"/>
              <a:gd name="connsiteY25" fmla="*/ 1401233 h 6858000"/>
              <a:gd name="connsiteX26" fmla="*/ 10622296 w 12009304"/>
              <a:gd name="connsiteY26" fmla="*/ 1326563 h 6858000"/>
              <a:gd name="connsiteX27" fmla="*/ 0 w 12009304"/>
              <a:gd name="connsiteY27" fmla="*/ 0 h 6858000"/>
              <a:gd name="connsiteX28" fmla="*/ 4457990 w 12009304"/>
              <a:gd name="connsiteY28" fmla="*/ 0 h 6858000"/>
              <a:gd name="connsiteX29" fmla="*/ 5902610 w 12009304"/>
              <a:gd name="connsiteY29" fmla="*/ 0 h 6858000"/>
              <a:gd name="connsiteX30" fmla="*/ 8476869 w 12009304"/>
              <a:gd name="connsiteY30" fmla="*/ 0 h 6858000"/>
              <a:gd name="connsiteX31" fmla="*/ 8535933 w 12009304"/>
              <a:gd name="connsiteY31" fmla="*/ 39849 h 6858000"/>
              <a:gd name="connsiteX32" fmla="*/ 8693486 w 12009304"/>
              <a:gd name="connsiteY32" fmla="*/ 220603 h 6858000"/>
              <a:gd name="connsiteX33" fmla="*/ 10389180 w 12009304"/>
              <a:gd name="connsiteY33" fmla="*/ 3153347 h 6858000"/>
              <a:gd name="connsiteX34" fmla="*/ 10389180 w 12009304"/>
              <a:gd name="connsiteY34" fmla="*/ 3753061 h 6858000"/>
              <a:gd name="connsiteX35" fmla="*/ 9759557 w 12009304"/>
              <a:gd name="connsiteY35" fmla="*/ 4842009 h 6858000"/>
              <a:gd name="connsiteX36" fmla="*/ 9706493 w 12009304"/>
              <a:gd name="connsiteY36" fmla="*/ 4933778 h 6858000"/>
              <a:gd name="connsiteX37" fmla="*/ 9708360 w 12009304"/>
              <a:gd name="connsiteY37" fmla="*/ 4934561 h 6858000"/>
              <a:gd name="connsiteX38" fmla="*/ 9802002 w 12009304"/>
              <a:gd name="connsiteY38" fmla="*/ 5029008 h 6858000"/>
              <a:gd name="connsiteX39" fmla="*/ 10514131 w 12009304"/>
              <a:gd name="connsiteY39" fmla="*/ 6260653 h 6858000"/>
              <a:gd name="connsiteX40" fmla="*/ 10514131 w 12009304"/>
              <a:gd name="connsiteY40" fmla="*/ 6512512 h 6858000"/>
              <a:gd name="connsiteX41" fmla="*/ 10340271 w 12009304"/>
              <a:gd name="connsiteY41" fmla="*/ 6813206 h 6858000"/>
              <a:gd name="connsiteX42" fmla="*/ 10314372 w 12009304"/>
              <a:gd name="connsiteY42" fmla="*/ 6858000 h 6858000"/>
              <a:gd name="connsiteX43" fmla="*/ 10119136 w 12009304"/>
              <a:gd name="connsiteY43" fmla="*/ 6858000 h 6858000"/>
              <a:gd name="connsiteX44" fmla="*/ 10122008 w 12009304"/>
              <a:gd name="connsiteY44" fmla="*/ 6853033 h 6858000"/>
              <a:gd name="connsiteX45" fmla="*/ 10327158 w 12009304"/>
              <a:gd name="connsiteY45" fmla="*/ 6498223 h 6858000"/>
              <a:gd name="connsiteX46" fmla="*/ 10327158 w 12009304"/>
              <a:gd name="connsiteY46" fmla="*/ 6274942 h 6858000"/>
              <a:gd name="connsiteX47" fmla="*/ 9695832 w 12009304"/>
              <a:gd name="connsiteY47" fmla="*/ 5183053 h 6858000"/>
              <a:gd name="connsiteX48" fmla="*/ 9612819 w 12009304"/>
              <a:gd name="connsiteY48" fmla="*/ 5099323 h 6858000"/>
              <a:gd name="connsiteX49" fmla="*/ 9603213 w 12009304"/>
              <a:gd name="connsiteY49" fmla="*/ 5095298 h 6858000"/>
              <a:gd name="connsiteX50" fmla="*/ 9654707 w 12009304"/>
              <a:gd name="connsiteY50" fmla="*/ 5006238 h 6858000"/>
              <a:gd name="connsiteX51" fmla="*/ 9693004 w 12009304"/>
              <a:gd name="connsiteY51" fmla="*/ 4940002 h 6858000"/>
              <a:gd name="connsiteX52" fmla="*/ 9653283 w 12009304"/>
              <a:gd name="connsiteY52" fmla="*/ 4923348 h 6858000"/>
              <a:gd name="connsiteX53" fmla="*/ 9586087 w 12009304"/>
              <a:gd name="connsiteY53" fmla="*/ 4914420 h 6858000"/>
              <a:gd name="connsiteX54" fmla="*/ 8158743 w 12009304"/>
              <a:gd name="connsiteY54" fmla="*/ 4914420 h 6858000"/>
              <a:gd name="connsiteX55" fmla="*/ 7939863 w 12009304"/>
              <a:gd name="connsiteY55" fmla="*/ 5043420 h 6858000"/>
              <a:gd name="connsiteX56" fmla="*/ 7224650 w 12009304"/>
              <a:gd name="connsiteY56" fmla="*/ 6275065 h 6858000"/>
              <a:gd name="connsiteX57" fmla="*/ 7224650 w 12009304"/>
              <a:gd name="connsiteY57" fmla="*/ 6526922 h 6858000"/>
              <a:gd name="connsiteX58" fmla="*/ 7350544 w 12009304"/>
              <a:gd name="connsiteY58" fmla="*/ 6743723 h 6858000"/>
              <a:gd name="connsiteX59" fmla="*/ 7416905 w 12009304"/>
              <a:gd name="connsiteY59" fmla="*/ 6858000 h 6858000"/>
              <a:gd name="connsiteX60" fmla="*/ 5902610 w 12009304"/>
              <a:gd name="connsiteY60" fmla="*/ 6858000 h 6858000"/>
              <a:gd name="connsiteX61" fmla="*/ 4389357 w 12009304"/>
              <a:gd name="connsiteY61" fmla="*/ 6858000 h 6858000"/>
              <a:gd name="connsiteX62" fmla="*/ 0 w 12009304"/>
              <a:gd name="connsiteY6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2009304" h="6858000">
                <a:moveTo>
                  <a:pt x="8239723" y="5083103"/>
                </a:moveTo>
                <a:cubicBezTo>
                  <a:pt x="8239723" y="5083103"/>
                  <a:pt x="8239723" y="5083103"/>
                  <a:pt x="9505105" y="5083103"/>
                </a:cubicBezTo>
                <a:cubicBezTo>
                  <a:pt x="9525601" y="5083103"/>
                  <a:pt x="9545588" y="5085825"/>
                  <a:pt x="9564676" y="5091016"/>
                </a:cubicBezTo>
                <a:lnTo>
                  <a:pt x="9605648" y="5108194"/>
                </a:lnTo>
                <a:lnTo>
                  <a:pt x="9580608" y="5151499"/>
                </a:lnTo>
                <a:cubicBezTo>
                  <a:pt x="9354208" y="5543062"/>
                  <a:pt x="9064418" y="6044264"/>
                  <a:pt x="8693486" y="6685800"/>
                </a:cubicBezTo>
                <a:cubicBezTo>
                  <a:pt x="8665958" y="6733339"/>
                  <a:pt x="8632925" y="6776306"/>
                  <a:pt x="8595419" y="6814017"/>
                </a:cubicBezTo>
                <a:lnTo>
                  <a:pt x="8545620" y="6858000"/>
                </a:lnTo>
                <a:lnTo>
                  <a:pt x="7612173" y="6858000"/>
                </a:lnTo>
                <a:lnTo>
                  <a:pt x="7591825" y="6822959"/>
                </a:lnTo>
                <a:cubicBezTo>
                  <a:pt x="7538315" y="6730809"/>
                  <a:pt x="7478495" y="6627794"/>
                  <a:pt x="7411622" y="6512633"/>
                </a:cubicBezTo>
                <a:cubicBezTo>
                  <a:pt x="7370628" y="6444560"/>
                  <a:pt x="7370628" y="6357427"/>
                  <a:pt x="7411622" y="6289354"/>
                </a:cubicBezTo>
                <a:cubicBezTo>
                  <a:pt x="7411622" y="6289354"/>
                  <a:pt x="7411622" y="6289354"/>
                  <a:pt x="8045680" y="5197465"/>
                </a:cubicBezTo>
                <a:cubicBezTo>
                  <a:pt x="8083943" y="5126669"/>
                  <a:pt x="8160465" y="5083103"/>
                  <a:pt x="8239723" y="5083103"/>
                </a:cubicBezTo>
                <a:close/>
                <a:moveTo>
                  <a:pt x="10622296" y="1326563"/>
                </a:moveTo>
                <a:cubicBezTo>
                  <a:pt x="10622296" y="1326563"/>
                  <a:pt x="10622296" y="1326563"/>
                  <a:pt x="11448522" y="1326563"/>
                </a:cubicBezTo>
                <a:cubicBezTo>
                  <a:pt x="11502058" y="1326563"/>
                  <a:pt x="11550238" y="1355009"/>
                  <a:pt x="11577006" y="1401233"/>
                </a:cubicBezTo>
                <a:cubicBezTo>
                  <a:pt x="11577006" y="1401233"/>
                  <a:pt x="11577006" y="1401233"/>
                  <a:pt x="11989228" y="2114179"/>
                </a:cubicBezTo>
                <a:cubicBezTo>
                  <a:pt x="12015996" y="2158629"/>
                  <a:pt x="12015996" y="2215522"/>
                  <a:pt x="11989228" y="2259969"/>
                </a:cubicBezTo>
                <a:cubicBezTo>
                  <a:pt x="11989228" y="2259969"/>
                  <a:pt x="11989228" y="2259969"/>
                  <a:pt x="11577006" y="2972914"/>
                </a:cubicBezTo>
                <a:cubicBezTo>
                  <a:pt x="11550238" y="3019141"/>
                  <a:pt x="11502058" y="3047587"/>
                  <a:pt x="11448522" y="3047587"/>
                </a:cubicBezTo>
                <a:cubicBezTo>
                  <a:pt x="11448522" y="3047587"/>
                  <a:pt x="11448522" y="3047587"/>
                  <a:pt x="10622296" y="3047587"/>
                </a:cubicBezTo>
                <a:cubicBezTo>
                  <a:pt x="10570544" y="3047587"/>
                  <a:pt x="10520578" y="3019141"/>
                  <a:pt x="10495594" y="2972914"/>
                </a:cubicBezTo>
                <a:cubicBezTo>
                  <a:pt x="10495594" y="2972914"/>
                  <a:pt x="10495594" y="2972914"/>
                  <a:pt x="10081589" y="2259969"/>
                </a:cubicBezTo>
                <a:cubicBezTo>
                  <a:pt x="10054821" y="2215522"/>
                  <a:pt x="10054821" y="2158629"/>
                  <a:pt x="10081589" y="2114179"/>
                </a:cubicBezTo>
                <a:cubicBezTo>
                  <a:pt x="10081589" y="2114179"/>
                  <a:pt x="10081589" y="2114179"/>
                  <a:pt x="10495594" y="1401233"/>
                </a:cubicBezTo>
                <a:cubicBezTo>
                  <a:pt x="10520578" y="1355009"/>
                  <a:pt x="10570544" y="1326563"/>
                  <a:pt x="10622296" y="1326563"/>
                </a:cubicBezTo>
                <a:close/>
                <a:moveTo>
                  <a:pt x="0" y="0"/>
                </a:moveTo>
                <a:lnTo>
                  <a:pt x="4457990" y="0"/>
                </a:lnTo>
                <a:lnTo>
                  <a:pt x="5902610" y="0"/>
                </a:lnTo>
                <a:lnTo>
                  <a:pt x="8476869" y="0"/>
                </a:lnTo>
                <a:lnTo>
                  <a:pt x="8535933" y="39849"/>
                </a:lnTo>
                <a:cubicBezTo>
                  <a:pt x="8598516" y="88273"/>
                  <a:pt x="8652195" y="149296"/>
                  <a:pt x="8693486" y="220603"/>
                </a:cubicBezTo>
                <a:cubicBezTo>
                  <a:pt x="8693486" y="220603"/>
                  <a:pt x="8693486" y="220603"/>
                  <a:pt x="10389180" y="3153347"/>
                </a:cubicBezTo>
                <a:cubicBezTo>
                  <a:pt x="10499291" y="3336185"/>
                  <a:pt x="10499291" y="3570221"/>
                  <a:pt x="10389180" y="3753061"/>
                </a:cubicBezTo>
                <a:cubicBezTo>
                  <a:pt x="10389180" y="3753061"/>
                  <a:pt x="10389180" y="3753061"/>
                  <a:pt x="9759557" y="4842009"/>
                </a:cubicBezTo>
                <a:lnTo>
                  <a:pt x="9706493" y="4933778"/>
                </a:lnTo>
                <a:lnTo>
                  <a:pt x="9708360" y="4934561"/>
                </a:lnTo>
                <a:cubicBezTo>
                  <a:pt x="9746510" y="4956830"/>
                  <a:pt x="9778880" y="4989078"/>
                  <a:pt x="9802002" y="5029008"/>
                </a:cubicBezTo>
                <a:cubicBezTo>
                  <a:pt x="9802002" y="5029008"/>
                  <a:pt x="9802002" y="5029008"/>
                  <a:pt x="10514131" y="6260653"/>
                </a:cubicBezTo>
                <a:cubicBezTo>
                  <a:pt x="10560376" y="6337439"/>
                  <a:pt x="10560376" y="6435725"/>
                  <a:pt x="10514131" y="6512512"/>
                </a:cubicBezTo>
                <a:cubicBezTo>
                  <a:pt x="10514131" y="6512512"/>
                  <a:pt x="10514131" y="6512512"/>
                  <a:pt x="10340271" y="6813206"/>
                </a:cubicBezTo>
                <a:lnTo>
                  <a:pt x="10314372" y="6858000"/>
                </a:lnTo>
                <a:lnTo>
                  <a:pt x="10119136" y="6858000"/>
                </a:lnTo>
                <a:lnTo>
                  <a:pt x="10122008" y="6853033"/>
                </a:lnTo>
                <a:cubicBezTo>
                  <a:pt x="10327158" y="6498223"/>
                  <a:pt x="10327158" y="6498223"/>
                  <a:pt x="10327158" y="6498223"/>
                </a:cubicBezTo>
                <a:cubicBezTo>
                  <a:pt x="10368154" y="6430148"/>
                  <a:pt x="10368154" y="6343015"/>
                  <a:pt x="10327158" y="6274942"/>
                </a:cubicBezTo>
                <a:cubicBezTo>
                  <a:pt x="9695832" y="5183053"/>
                  <a:pt x="9695832" y="5183053"/>
                  <a:pt x="9695832" y="5183053"/>
                </a:cubicBezTo>
                <a:cubicBezTo>
                  <a:pt x="9675334" y="5147654"/>
                  <a:pt x="9646640" y="5119063"/>
                  <a:pt x="9612819" y="5099323"/>
                </a:cubicBezTo>
                <a:lnTo>
                  <a:pt x="9603213" y="5095298"/>
                </a:lnTo>
                <a:lnTo>
                  <a:pt x="9654707" y="5006238"/>
                </a:lnTo>
                <a:lnTo>
                  <a:pt x="9693004" y="4940002"/>
                </a:lnTo>
                <a:lnTo>
                  <a:pt x="9653283" y="4923348"/>
                </a:lnTo>
                <a:cubicBezTo>
                  <a:pt x="9631750" y="4917491"/>
                  <a:pt x="9609208" y="4914420"/>
                  <a:pt x="9586087" y="4914420"/>
                </a:cubicBezTo>
                <a:cubicBezTo>
                  <a:pt x="8158743" y="4914420"/>
                  <a:pt x="8158743" y="4914420"/>
                  <a:pt x="8158743" y="4914420"/>
                </a:cubicBezTo>
                <a:cubicBezTo>
                  <a:pt x="8069341" y="4914420"/>
                  <a:pt x="7983024" y="4963563"/>
                  <a:pt x="7939863" y="5043420"/>
                </a:cubicBezTo>
                <a:cubicBezTo>
                  <a:pt x="7224650" y="6275065"/>
                  <a:pt x="7224650" y="6275065"/>
                  <a:pt x="7224650" y="6275065"/>
                </a:cubicBezTo>
                <a:cubicBezTo>
                  <a:pt x="7178407" y="6351849"/>
                  <a:pt x="7178407" y="6450135"/>
                  <a:pt x="7224650" y="6526922"/>
                </a:cubicBezTo>
                <a:cubicBezTo>
                  <a:pt x="7269350" y="6603900"/>
                  <a:pt x="7311257" y="6676067"/>
                  <a:pt x="7350544" y="6743723"/>
                </a:cubicBezTo>
                <a:lnTo>
                  <a:pt x="7416905" y="6858000"/>
                </a:lnTo>
                <a:lnTo>
                  <a:pt x="5902610" y="6858000"/>
                </a:lnTo>
                <a:lnTo>
                  <a:pt x="4389357" y="6858000"/>
                </a:lnTo>
                <a:lnTo>
                  <a:pt x="0" y="6858000"/>
                </a:lnTo>
                <a:close/>
              </a:path>
            </a:pathLst>
          </a:custGeom>
          <a:solidFill>
            <a:schemeClr val="tx1">
              <a:lumMod val="50000"/>
              <a:lumOff val="5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black background with green and yellow text&#10;&#10;AI-generated content may be incorrect.">
            <a:extLst>
              <a:ext uri="{FF2B5EF4-FFF2-40B4-BE49-F238E27FC236}">
                <a16:creationId xmlns:a16="http://schemas.microsoft.com/office/drawing/2014/main" id="{DDF3B53E-E557-CA71-E2B8-F0C771EE15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16181" y="72690"/>
            <a:ext cx="3175819" cy="734408"/>
          </a:xfrm>
          <a:prstGeom prst="rect">
            <a:avLst/>
          </a:prstGeom>
        </p:spPr>
      </p:pic>
      <p:sp>
        <p:nvSpPr>
          <p:cNvPr id="2" name="TextBox 1">
            <a:extLst>
              <a:ext uri="{FF2B5EF4-FFF2-40B4-BE49-F238E27FC236}">
                <a16:creationId xmlns:a16="http://schemas.microsoft.com/office/drawing/2014/main" id="{A96DDFA0-F5FE-7637-D859-6977A3D0D273}"/>
              </a:ext>
            </a:extLst>
          </p:cNvPr>
          <p:cNvSpPr txBox="1"/>
          <p:nvPr/>
        </p:nvSpPr>
        <p:spPr>
          <a:xfrm>
            <a:off x="530942" y="658761"/>
            <a:ext cx="7993626" cy="646331"/>
          </a:xfrm>
          <a:prstGeom prst="rect">
            <a:avLst/>
          </a:prstGeom>
          <a:noFill/>
        </p:spPr>
        <p:txBody>
          <a:bodyPr wrap="square" rtlCol="0">
            <a:spAutoFit/>
          </a:bodyPr>
          <a:lstStyle/>
          <a:p>
            <a:pPr algn="ctr"/>
            <a:r>
              <a:rPr lang="en-US" dirty="0"/>
              <a:t>West Central Indiana Amateur Radio is a division of West Lafayette GMRS, a 501(c)3 non-profit organization</a:t>
            </a:r>
          </a:p>
        </p:txBody>
      </p:sp>
      <p:sp>
        <p:nvSpPr>
          <p:cNvPr id="3" name="TextBox 2">
            <a:extLst>
              <a:ext uri="{FF2B5EF4-FFF2-40B4-BE49-F238E27FC236}">
                <a16:creationId xmlns:a16="http://schemas.microsoft.com/office/drawing/2014/main" id="{80E755A4-6335-641D-B8A2-6441A9F39346}"/>
              </a:ext>
            </a:extLst>
          </p:cNvPr>
          <p:cNvSpPr txBox="1"/>
          <p:nvPr/>
        </p:nvSpPr>
        <p:spPr>
          <a:xfrm>
            <a:off x="530942" y="1877960"/>
            <a:ext cx="7993626" cy="2031325"/>
          </a:xfrm>
          <a:prstGeom prst="rect">
            <a:avLst/>
          </a:prstGeom>
          <a:noFill/>
        </p:spPr>
        <p:txBody>
          <a:bodyPr wrap="square" rtlCol="0">
            <a:spAutoFit/>
          </a:bodyPr>
          <a:lstStyle/>
          <a:p>
            <a:pPr algn="ctr"/>
            <a:r>
              <a:rPr lang="en-US" dirty="0"/>
              <a:t>Board Members:</a:t>
            </a:r>
          </a:p>
          <a:p>
            <a:pPr algn="ctr"/>
            <a:endParaRPr lang="en-US" dirty="0"/>
          </a:p>
          <a:p>
            <a:pPr algn="ctr"/>
            <a:r>
              <a:rPr lang="en-US" dirty="0"/>
              <a:t>Brent Reynolds K9NMT – President/Treasurer</a:t>
            </a:r>
          </a:p>
          <a:p>
            <a:pPr algn="ctr"/>
            <a:r>
              <a:rPr lang="en-US" dirty="0"/>
              <a:t>Seth Goodwin K9XG – Trustee &amp; Callsign Trustee</a:t>
            </a:r>
          </a:p>
          <a:p>
            <a:pPr algn="ctr"/>
            <a:r>
              <a:rPr lang="en-US" dirty="0"/>
              <a:t>Brandon Hugues W9BDH – Trustee</a:t>
            </a:r>
          </a:p>
          <a:p>
            <a:pPr algn="ctr"/>
            <a:r>
              <a:rPr lang="en-US" dirty="0"/>
              <a:t>Cade Rarick KD9RTX – Advisory to the Board</a:t>
            </a:r>
          </a:p>
          <a:p>
            <a:pPr algn="ctr"/>
            <a:r>
              <a:rPr lang="en-US" dirty="0"/>
              <a:t>Michelle Davis W9CHL - Secretary</a:t>
            </a:r>
          </a:p>
        </p:txBody>
      </p:sp>
      <p:sp>
        <p:nvSpPr>
          <p:cNvPr id="4" name="TextBox 3">
            <a:extLst>
              <a:ext uri="{FF2B5EF4-FFF2-40B4-BE49-F238E27FC236}">
                <a16:creationId xmlns:a16="http://schemas.microsoft.com/office/drawing/2014/main" id="{03F5A6FF-5A76-0450-998F-301ED3AEE2EB}"/>
              </a:ext>
            </a:extLst>
          </p:cNvPr>
          <p:cNvSpPr txBox="1"/>
          <p:nvPr/>
        </p:nvSpPr>
        <p:spPr>
          <a:xfrm>
            <a:off x="953729" y="4365523"/>
            <a:ext cx="7570839" cy="1754326"/>
          </a:xfrm>
          <a:prstGeom prst="rect">
            <a:avLst/>
          </a:prstGeom>
          <a:noFill/>
        </p:spPr>
        <p:txBody>
          <a:bodyPr wrap="square" rtlCol="0">
            <a:spAutoFit/>
          </a:bodyPr>
          <a:lstStyle/>
          <a:p>
            <a:pPr algn="ctr"/>
            <a:r>
              <a:rPr lang="en-US" dirty="0"/>
              <a:t>West Central Indiana Amateur Radio (WC-IND) was established with a mission to enhance communication, promote the amateur radio hobby, revitalize underutilized repeaters and to </a:t>
            </a:r>
            <a:r>
              <a:rPr lang="en-US"/>
              <a:t>work together </a:t>
            </a:r>
            <a:r>
              <a:rPr lang="en-US" dirty="0"/>
              <a:t>with local Amateur Radio groups, clubs, and repeater trustees. Our goal is to provide a broad network of reliable analog FM communications while fostering a vibrant and engaged community of radio enthusiasts.</a:t>
            </a:r>
          </a:p>
        </p:txBody>
      </p:sp>
    </p:spTree>
    <p:extLst>
      <p:ext uri="{BB962C8B-B14F-4D97-AF65-F5344CB8AC3E}">
        <p14:creationId xmlns:p14="http://schemas.microsoft.com/office/powerpoint/2010/main" val="515521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0F58251-483B-8C66-76A6-718FB51A6B8B}"/>
            </a:ext>
          </a:extLst>
        </p:cNvPr>
        <p:cNvGrpSpPr/>
        <p:nvPr/>
      </p:nvGrpSpPr>
      <p:grpSpPr>
        <a:xfrm>
          <a:off x="0" y="0"/>
          <a:ext cx="0" cy="0"/>
          <a:chOff x="0" y="0"/>
          <a:chExt cx="0" cy="0"/>
        </a:xfrm>
      </p:grpSpPr>
      <p:sp>
        <p:nvSpPr>
          <p:cNvPr id="22" name="Freeform: Shape 21">
            <a:extLst>
              <a:ext uri="{FF2B5EF4-FFF2-40B4-BE49-F238E27FC236}">
                <a16:creationId xmlns:a16="http://schemas.microsoft.com/office/drawing/2014/main" id="{54E43A93-C769-FCD3-723A-A9A0E8FFFE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009304" cy="6858000"/>
          </a:xfrm>
          <a:custGeom>
            <a:avLst/>
            <a:gdLst>
              <a:gd name="connsiteX0" fmla="*/ 8239723 w 12009304"/>
              <a:gd name="connsiteY0" fmla="*/ 5083103 h 6858000"/>
              <a:gd name="connsiteX1" fmla="*/ 9505105 w 12009304"/>
              <a:gd name="connsiteY1" fmla="*/ 5083103 h 6858000"/>
              <a:gd name="connsiteX2" fmla="*/ 9564676 w 12009304"/>
              <a:gd name="connsiteY2" fmla="*/ 5091016 h 6858000"/>
              <a:gd name="connsiteX3" fmla="*/ 9605648 w 12009304"/>
              <a:gd name="connsiteY3" fmla="*/ 5108194 h 6858000"/>
              <a:gd name="connsiteX4" fmla="*/ 9580608 w 12009304"/>
              <a:gd name="connsiteY4" fmla="*/ 5151499 h 6858000"/>
              <a:gd name="connsiteX5" fmla="*/ 8693486 w 12009304"/>
              <a:gd name="connsiteY5" fmla="*/ 6685800 h 6858000"/>
              <a:gd name="connsiteX6" fmla="*/ 8595419 w 12009304"/>
              <a:gd name="connsiteY6" fmla="*/ 6814017 h 6858000"/>
              <a:gd name="connsiteX7" fmla="*/ 8545620 w 12009304"/>
              <a:gd name="connsiteY7" fmla="*/ 6858000 h 6858000"/>
              <a:gd name="connsiteX8" fmla="*/ 7612173 w 12009304"/>
              <a:gd name="connsiteY8" fmla="*/ 6858000 h 6858000"/>
              <a:gd name="connsiteX9" fmla="*/ 7591825 w 12009304"/>
              <a:gd name="connsiteY9" fmla="*/ 6822959 h 6858000"/>
              <a:gd name="connsiteX10" fmla="*/ 7411622 w 12009304"/>
              <a:gd name="connsiteY10" fmla="*/ 6512633 h 6858000"/>
              <a:gd name="connsiteX11" fmla="*/ 7411622 w 12009304"/>
              <a:gd name="connsiteY11" fmla="*/ 6289354 h 6858000"/>
              <a:gd name="connsiteX12" fmla="*/ 8045680 w 12009304"/>
              <a:gd name="connsiteY12" fmla="*/ 5197465 h 6858000"/>
              <a:gd name="connsiteX13" fmla="*/ 8239723 w 12009304"/>
              <a:gd name="connsiteY13" fmla="*/ 5083103 h 6858000"/>
              <a:gd name="connsiteX14" fmla="*/ 10622296 w 12009304"/>
              <a:gd name="connsiteY14" fmla="*/ 1326563 h 6858000"/>
              <a:gd name="connsiteX15" fmla="*/ 11448522 w 12009304"/>
              <a:gd name="connsiteY15" fmla="*/ 1326563 h 6858000"/>
              <a:gd name="connsiteX16" fmla="*/ 11577006 w 12009304"/>
              <a:gd name="connsiteY16" fmla="*/ 1401233 h 6858000"/>
              <a:gd name="connsiteX17" fmla="*/ 11989228 w 12009304"/>
              <a:gd name="connsiteY17" fmla="*/ 2114179 h 6858000"/>
              <a:gd name="connsiteX18" fmla="*/ 11989228 w 12009304"/>
              <a:gd name="connsiteY18" fmla="*/ 2259969 h 6858000"/>
              <a:gd name="connsiteX19" fmla="*/ 11577006 w 12009304"/>
              <a:gd name="connsiteY19" fmla="*/ 2972914 h 6858000"/>
              <a:gd name="connsiteX20" fmla="*/ 11448522 w 12009304"/>
              <a:gd name="connsiteY20" fmla="*/ 3047587 h 6858000"/>
              <a:gd name="connsiteX21" fmla="*/ 10622296 w 12009304"/>
              <a:gd name="connsiteY21" fmla="*/ 3047587 h 6858000"/>
              <a:gd name="connsiteX22" fmla="*/ 10495594 w 12009304"/>
              <a:gd name="connsiteY22" fmla="*/ 2972914 h 6858000"/>
              <a:gd name="connsiteX23" fmla="*/ 10081589 w 12009304"/>
              <a:gd name="connsiteY23" fmla="*/ 2259969 h 6858000"/>
              <a:gd name="connsiteX24" fmla="*/ 10081589 w 12009304"/>
              <a:gd name="connsiteY24" fmla="*/ 2114179 h 6858000"/>
              <a:gd name="connsiteX25" fmla="*/ 10495594 w 12009304"/>
              <a:gd name="connsiteY25" fmla="*/ 1401233 h 6858000"/>
              <a:gd name="connsiteX26" fmla="*/ 10622296 w 12009304"/>
              <a:gd name="connsiteY26" fmla="*/ 1326563 h 6858000"/>
              <a:gd name="connsiteX27" fmla="*/ 0 w 12009304"/>
              <a:gd name="connsiteY27" fmla="*/ 0 h 6858000"/>
              <a:gd name="connsiteX28" fmla="*/ 4457990 w 12009304"/>
              <a:gd name="connsiteY28" fmla="*/ 0 h 6858000"/>
              <a:gd name="connsiteX29" fmla="*/ 5902610 w 12009304"/>
              <a:gd name="connsiteY29" fmla="*/ 0 h 6858000"/>
              <a:gd name="connsiteX30" fmla="*/ 8476869 w 12009304"/>
              <a:gd name="connsiteY30" fmla="*/ 0 h 6858000"/>
              <a:gd name="connsiteX31" fmla="*/ 8535933 w 12009304"/>
              <a:gd name="connsiteY31" fmla="*/ 39849 h 6858000"/>
              <a:gd name="connsiteX32" fmla="*/ 8693486 w 12009304"/>
              <a:gd name="connsiteY32" fmla="*/ 220603 h 6858000"/>
              <a:gd name="connsiteX33" fmla="*/ 10389180 w 12009304"/>
              <a:gd name="connsiteY33" fmla="*/ 3153347 h 6858000"/>
              <a:gd name="connsiteX34" fmla="*/ 10389180 w 12009304"/>
              <a:gd name="connsiteY34" fmla="*/ 3753061 h 6858000"/>
              <a:gd name="connsiteX35" fmla="*/ 9759557 w 12009304"/>
              <a:gd name="connsiteY35" fmla="*/ 4842009 h 6858000"/>
              <a:gd name="connsiteX36" fmla="*/ 9706493 w 12009304"/>
              <a:gd name="connsiteY36" fmla="*/ 4933778 h 6858000"/>
              <a:gd name="connsiteX37" fmla="*/ 9708360 w 12009304"/>
              <a:gd name="connsiteY37" fmla="*/ 4934561 h 6858000"/>
              <a:gd name="connsiteX38" fmla="*/ 9802002 w 12009304"/>
              <a:gd name="connsiteY38" fmla="*/ 5029008 h 6858000"/>
              <a:gd name="connsiteX39" fmla="*/ 10514131 w 12009304"/>
              <a:gd name="connsiteY39" fmla="*/ 6260653 h 6858000"/>
              <a:gd name="connsiteX40" fmla="*/ 10514131 w 12009304"/>
              <a:gd name="connsiteY40" fmla="*/ 6512512 h 6858000"/>
              <a:gd name="connsiteX41" fmla="*/ 10340271 w 12009304"/>
              <a:gd name="connsiteY41" fmla="*/ 6813206 h 6858000"/>
              <a:gd name="connsiteX42" fmla="*/ 10314372 w 12009304"/>
              <a:gd name="connsiteY42" fmla="*/ 6858000 h 6858000"/>
              <a:gd name="connsiteX43" fmla="*/ 10119136 w 12009304"/>
              <a:gd name="connsiteY43" fmla="*/ 6858000 h 6858000"/>
              <a:gd name="connsiteX44" fmla="*/ 10122008 w 12009304"/>
              <a:gd name="connsiteY44" fmla="*/ 6853033 h 6858000"/>
              <a:gd name="connsiteX45" fmla="*/ 10327158 w 12009304"/>
              <a:gd name="connsiteY45" fmla="*/ 6498223 h 6858000"/>
              <a:gd name="connsiteX46" fmla="*/ 10327158 w 12009304"/>
              <a:gd name="connsiteY46" fmla="*/ 6274942 h 6858000"/>
              <a:gd name="connsiteX47" fmla="*/ 9695832 w 12009304"/>
              <a:gd name="connsiteY47" fmla="*/ 5183053 h 6858000"/>
              <a:gd name="connsiteX48" fmla="*/ 9612819 w 12009304"/>
              <a:gd name="connsiteY48" fmla="*/ 5099323 h 6858000"/>
              <a:gd name="connsiteX49" fmla="*/ 9603213 w 12009304"/>
              <a:gd name="connsiteY49" fmla="*/ 5095298 h 6858000"/>
              <a:gd name="connsiteX50" fmla="*/ 9654707 w 12009304"/>
              <a:gd name="connsiteY50" fmla="*/ 5006238 h 6858000"/>
              <a:gd name="connsiteX51" fmla="*/ 9693004 w 12009304"/>
              <a:gd name="connsiteY51" fmla="*/ 4940002 h 6858000"/>
              <a:gd name="connsiteX52" fmla="*/ 9653283 w 12009304"/>
              <a:gd name="connsiteY52" fmla="*/ 4923348 h 6858000"/>
              <a:gd name="connsiteX53" fmla="*/ 9586087 w 12009304"/>
              <a:gd name="connsiteY53" fmla="*/ 4914420 h 6858000"/>
              <a:gd name="connsiteX54" fmla="*/ 8158743 w 12009304"/>
              <a:gd name="connsiteY54" fmla="*/ 4914420 h 6858000"/>
              <a:gd name="connsiteX55" fmla="*/ 7939863 w 12009304"/>
              <a:gd name="connsiteY55" fmla="*/ 5043420 h 6858000"/>
              <a:gd name="connsiteX56" fmla="*/ 7224650 w 12009304"/>
              <a:gd name="connsiteY56" fmla="*/ 6275065 h 6858000"/>
              <a:gd name="connsiteX57" fmla="*/ 7224650 w 12009304"/>
              <a:gd name="connsiteY57" fmla="*/ 6526922 h 6858000"/>
              <a:gd name="connsiteX58" fmla="*/ 7350544 w 12009304"/>
              <a:gd name="connsiteY58" fmla="*/ 6743723 h 6858000"/>
              <a:gd name="connsiteX59" fmla="*/ 7416905 w 12009304"/>
              <a:gd name="connsiteY59" fmla="*/ 6858000 h 6858000"/>
              <a:gd name="connsiteX60" fmla="*/ 5902610 w 12009304"/>
              <a:gd name="connsiteY60" fmla="*/ 6858000 h 6858000"/>
              <a:gd name="connsiteX61" fmla="*/ 4389357 w 12009304"/>
              <a:gd name="connsiteY61" fmla="*/ 6858000 h 6858000"/>
              <a:gd name="connsiteX62" fmla="*/ 0 w 12009304"/>
              <a:gd name="connsiteY6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2009304" h="6858000">
                <a:moveTo>
                  <a:pt x="8239723" y="5083103"/>
                </a:moveTo>
                <a:cubicBezTo>
                  <a:pt x="8239723" y="5083103"/>
                  <a:pt x="8239723" y="5083103"/>
                  <a:pt x="9505105" y="5083103"/>
                </a:cubicBezTo>
                <a:cubicBezTo>
                  <a:pt x="9525601" y="5083103"/>
                  <a:pt x="9545588" y="5085825"/>
                  <a:pt x="9564676" y="5091016"/>
                </a:cubicBezTo>
                <a:lnTo>
                  <a:pt x="9605648" y="5108194"/>
                </a:lnTo>
                <a:lnTo>
                  <a:pt x="9580608" y="5151499"/>
                </a:lnTo>
                <a:cubicBezTo>
                  <a:pt x="9354208" y="5543062"/>
                  <a:pt x="9064418" y="6044264"/>
                  <a:pt x="8693486" y="6685800"/>
                </a:cubicBezTo>
                <a:cubicBezTo>
                  <a:pt x="8665958" y="6733339"/>
                  <a:pt x="8632925" y="6776306"/>
                  <a:pt x="8595419" y="6814017"/>
                </a:cubicBezTo>
                <a:lnTo>
                  <a:pt x="8545620" y="6858000"/>
                </a:lnTo>
                <a:lnTo>
                  <a:pt x="7612173" y="6858000"/>
                </a:lnTo>
                <a:lnTo>
                  <a:pt x="7591825" y="6822959"/>
                </a:lnTo>
                <a:cubicBezTo>
                  <a:pt x="7538315" y="6730809"/>
                  <a:pt x="7478495" y="6627794"/>
                  <a:pt x="7411622" y="6512633"/>
                </a:cubicBezTo>
                <a:cubicBezTo>
                  <a:pt x="7370628" y="6444560"/>
                  <a:pt x="7370628" y="6357427"/>
                  <a:pt x="7411622" y="6289354"/>
                </a:cubicBezTo>
                <a:cubicBezTo>
                  <a:pt x="7411622" y="6289354"/>
                  <a:pt x="7411622" y="6289354"/>
                  <a:pt x="8045680" y="5197465"/>
                </a:cubicBezTo>
                <a:cubicBezTo>
                  <a:pt x="8083943" y="5126669"/>
                  <a:pt x="8160465" y="5083103"/>
                  <a:pt x="8239723" y="5083103"/>
                </a:cubicBezTo>
                <a:close/>
                <a:moveTo>
                  <a:pt x="10622296" y="1326563"/>
                </a:moveTo>
                <a:cubicBezTo>
                  <a:pt x="10622296" y="1326563"/>
                  <a:pt x="10622296" y="1326563"/>
                  <a:pt x="11448522" y="1326563"/>
                </a:cubicBezTo>
                <a:cubicBezTo>
                  <a:pt x="11502058" y="1326563"/>
                  <a:pt x="11550238" y="1355009"/>
                  <a:pt x="11577006" y="1401233"/>
                </a:cubicBezTo>
                <a:cubicBezTo>
                  <a:pt x="11577006" y="1401233"/>
                  <a:pt x="11577006" y="1401233"/>
                  <a:pt x="11989228" y="2114179"/>
                </a:cubicBezTo>
                <a:cubicBezTo>
                  <a:pt x="12015996" y="2158629"/>
                  <a:pt x="12015996" y="2215522"/>
                  <a:pt x="11989228" y="2259969"/>
                </a:cubicBezTo>
                <a:cubicBezTo>
                  <a:pt x="11989228" y="2259969"/>
                  <a:pt x="11989228" y="2259969"/>
                  <a:pt x="11577006" y="2972914"/>
                </a:cubicBezTo>
                <a:cubicBezTo>
                  <a:pt x="11550238" y="3019141"/>
                  <a:pt x="11502058" y="3047587"/>
                  <a:pt x="11448522" y="3047587"/>
                </a:cubicBezTo>
                <a:cubicBezTo>
                  <a:pt x="11448522" y="3047587"/>
                  <a:pt x="11448522" y="3047587"/>
                  <a:pt x="10622296" y="3047587"/>
                </a:cubicBezTo>
                <a:cubicBezTo>
                  <a:pt x="10570544" y="3047587"/>
                  <a:pt x="10520578" y="3019141"/>
                  <a:pt x="10495594" y="2972914"/>
                </a:cubicBezTo>
                <a:cubicBezTo>
                  <a:pt x="10495594" y="2972914"/>
                  <a:pt x="10495594" y="2972914"/>
                  <a:pt x="10081589" y="2259969"/>
                </a:cubicBezTo>
                <a:cubicBezTo>
                  <a:pt x="10054821" y="2215522"/>
                  <a:pt x="10054821" y="2158629"/>
                  <a:pt x="10081589" y="2114179"/>
                </a:cubicBezTo>
                <a:cubicBezTo>
                  <a:pt x="10081589" y="2114179"/>
                  <a:pt x="10081589" y="2114179"/>
                  <a:pt x="10495594" y="1401233"/>
                </a:cubicBezTo>
                <a:cubicBezTo>
                  <a:pt x="10520578" y="1355009"/>
                  <a:pt x="10570544" y="1326563"/>
                  <a:pt x="10622296" y="1326563"/>
                </a:cubicBezTo>
                <a:close/>
                <a:moveTo>
                  <a:pt x="0" y="0"/>
                </a:moveTo>
                <a:lnTo>
                  <a:pt x="4457990" y="0"/>
                </a:lnTo>
                <a:lnTo>
                  <a:pt x="5902610" y="0"/>
                </a:lnTo>
                <a:lnTo>
                  <a:pt x="8476869" y="0"/>
                </a:lnTo>
                <a:lnTo>
                  <a:pt x="8535933" y="39849"/>
                </a:lnTo>
                <a:cubicBezTo>
                  <a:pt x="8598516" y="88273"/>
                  <a:pt x="8652195" y="149296"/>
                  <a:pt x="8693486" y="220603"/>
                </a:cubicBezTo>
                <a:cubicBezTo>
                  <a:pt x="8693486" y="220603"/>
                  <a:pt x="8693486" y="220603"/>
                  <a:pt x="10389180" y="3153347"/>
                </a:cubicBezTo>
                <a:cubicBezTo>
                  <a:pt x="10499291" y="3336185"/>
                  <a:pt x="10499291" y="3570221"/>
                  <a:pt x="10389180" y="3753061"/>
                </a:cubicBezTo>
                <a:cubicBezTo>
                  <a:pt x="10389180" y="3753061"/>
                  <a:pt x="10389180" y="3753061"/>
                  <a:pt x="9759557" y="4842009"/>
                </a:cubicBezTo>
                <a:lnTo>
                  <a:pt x="9706493" y="4933778"/>
                </a:lnTo>
                <a:lnTo>
                  <a:pt x="9708360" y="4934561"/>
                </a:lnTo>
                <a:cubicBezTo>
                  <a:pt x="9746510" y="4956830"/>
                  <a:pt x="9778880" y="4989078"/>
                  <a:pt x="9802002" y="5029008"/>
                </a:cubicBezTo>
                <a:cubicBezTo>
                  <a:pt x="9802002" y="5029008"/>
                  <a:pt x="9802002" y="5029008"/>
                  <a:pt x="10514131" y="6260653"/>
                </a:cubicBezTo>
                <a:cubicBezTo>
                  <a:pt x="10560376" y="6337439"/>
                  <a:pt x="10560376" y="6435725"/>
                  <a:pt x="10514131" y="6512512"/>
                </a:cubicBezTo>
                <a:cubicBezTo>
                  <a:pt x="10514131" y="6512512"/>
                  <a:pt x="10514131" y="6512512"/>
                  <a:pt x="10340271" y="6813206"/>
                </a:cubicBezTo>
                <a:lnTo>
                  <a:pt x="10314372" y="6858000"/>
                </a:lnTo>
                <a:lnTo>
                  <a:pt x="10119136" y="6858000"/>
                </a:lnTo>
                <a:lnTo>
                  <a:pt x="10122008" y="6853033"/>
                </a:lnTo>
                <a:cubicBezTo>
                  <a:pt x="10327158" y="6498223"/>
                  <a:pt x="10327158" y="6498223"/>
                  <a:pt x="10327158" y="6498223"/>
                </a:cubicBezTo>
                <a:cubicBezTo>
                  <a:pt x="10368154" y="6430148"/>
                  <a:pt x="10368154" y="6343015"/>
                  <a:pt x="10327158" y="6274942"/>
                </a:cubicBezTo>
                <a:cubicBezTo>
                  <a:pt x="9695832" y="5183053"/>
                  <a:pt x="9695832" y="5183053"/>
                  <a:pt x="9695832" y="5183053"/>
                </a:cubicBezTo>
                <a:cubicBezTo>
                  <a:pt x="9675334" y="5147654"/>
                  <a:pt x="9646640" y="5119063"/>
                  <a:pt x="9612819" y="5099323"/>
                </a:cubicBezTo>
                <a:lnTo>
                  <a:pt x="9603213" y="5095298"/>
                </a:lnTo>
                <a:lnTo>
                  <a:pt x="9654707" y="5006238"/>
                </a:lnTo>
                <a:lnTo>
                  <a:pt x="9693004" y="4940002"/>
                </a:lnTo>
                <a:lnTo>
                  <a:pt x="9653283" y="4923348"/>
                </a:lnTo>
                <a:cubicBezTo>
                  <a:pt x="9631750" y="4917491"/>
                  <a:pt x="9609208" y="4914420"/>
                  <a:pt x="9586087" y="4914420"/>
                </a:cubicBezTo>
                <a:cubicBezTo>
                  <a:pt x="8158743" y="4914420"/>
                  <a:pt x="8158743" y="4914420"/>
                  <a:pt x="8158743" y="4914420"/>
                </a:cubicBezTo>
                <a:cubicBezTo>
                  <a:pt x="8069341" y="4914420"/>
                  <a:pt x="7983024" y="4963563"/>
                  <a:pt x="7939863" y="5043420"/>
                </a:cubicBezTo>
                <a:cubicBezTo>
                  <a:pt x="7224650" y="6275065"/>
                  <a:pt x="7224650" y="6275065"/>
                  <a:pt x="7224650" y="6275065"/>
                </a:cubicBezTo>
                <a:cubicBezTo>
                  <a:pt x="7178407" y="6351849"/>
                  <a:pt x="7178407" y="6450135"/>
                  <a:pt x="7224650" y="6526922"/>
                </a:cubicBezTo>
                <a:cubicBezTo>
                  <a:pt x="7269350" y="6603900"/>
                  <a:pt x="7311257" y="6676067"/>
                  <a:pt x="7350544" y="6743723"/>
                </a:cubicBezTo>
                <a:lnTo>
                  <a:pt x="7416905" y="6858000"/>
                </a:lnTo>
                <a:lnTo>
                  <a:pt x="5902610" y="6858000"/>
                </a:lnTo>
                <a:lnTo>
                  <a:pt x="4389357" y="6858000"/>
                </a:lnTo>
                <a:lnTo>
                  <a:pt x="0" y="6858000"/>
                </a:lnTo>
                <a:close/>
              </a:path>
            </a:pathLst>
          </a:custGeom>
          <a:solidFill>
            <a:schemeClr val="tx1">
              <a:lumMod val="50000"/>
              <a:lumOff val="5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black background with green and yellow text&#10;&#10;AI-generated content may be incorrect.">
            <a:extLst>
              <a:ext uri="{FF2B5EF4-FFF2-40B4-BE49-F238E27FC236}">
                <a16:creationId xmlns:a16="http://schemas.microsoft.com/office/drawing/2014/main" id="{F0A7FBB4-7743-3128-A1FA-38B2A0F517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16181" y="72690"/>
            <a:ext cx="3175819" cy="734408"/>
          </a:xfrm>
          <a:prstGeom prst="rect">
            <a:avLst/>
          </a:prstGeom>
        </p:spPr>
      </p:pic>
      <p:sp>
        <p:nvSpPr>
          <p:cNvPr id="2" name="TextBox 1">
            <a:extLst>
              <a:ext uri="{FF2B5EF4-FFF2-40B4-BE49-F238E27FC236}">
                <a16:creationId xmlns:a16="http://schemas.microsoft.com/office/drawing/2014/main" id="{A7BC1B7C-60D1-406D-43A9-1958D1CEB21A}"/>
              </a:ext>
            </a:extLst>
          </p:cNvPr>
          <p:cNvSpPr txBox="1"/>
          <p:nvPr/>
        </p:nvSpPr>
        <p:spPr>
          <a:xfrm>
            <a:off x="714898" y="439894"/>
            <a:ext cx="8448767" cy="5909310"/>
          </a:xfrm>
          <a:prstGeom prst="rect">
            <a:avLst/>
          </a:prstGeom>
          <a:noFill/>
        </p:spPr>
        <p:txBody>
          <a:bodyPr wrap="square" rtlCol="0">
            <a:spAutoFit/>
          </a:bodyPr>
          <a:lstStyle/>
          <a:p>
            <a:pPr marL="285750" indent="-285750">
              <a:buFont typeface="Arial" panose="020B0604020202020204" pitchFamily="34" charset="0"/>
              <a:buChar char="•"/>
            </a:pPr>
            <a:r>
              <a:rPr lang="en-US" dirty="0"/>
              <a:t>Formed in November of 2024 as a division of West Lafayette GMRS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Set up a dedicated server on the </a:t>
            </a:r>
            <a:r>
              <a:rPr lang="en-US" dirty="0" err="1"/>
              <a:t>AllStarlink</a:t>
            </a:r>
            <a:r>
              <a:rPr lang="en-US" dirty="0"/>
              <a:t> network for linking analog FM repeaters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Put our first repeater on the air in Northeast Benton County under callsign KE9BYD</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Received Vanity Club Call Sign WC9IN on December 10</a:t>
            </a:r>
            <a:r>
              <a:rPr lang="en-US" baseline="30000" dirty="0"/>
              <a:t>th</a:t>
            </a:r>
            <a:r>
              <a:rPr lang="en-US" dirty="0"/>
              <a:t> 2024</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Helped Steve Jones W9SMJ put his 442.575 Repeater back on the air in Frankfort, IN and linked it to our network.</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Helped put together and install a new UHF repeater in Williamsport for WB9ARC and linked it to our network.</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Added a remote receive site in West Lafayette for the W9SMJ Frankfort repeater to help lower power stations get into the system.</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Converted the W9SMJ Russiaville 442.525 and Galveston 146.955 Repeaters from RF link to the all-star network.  Frankfort 147.045 Repeater will be coming soon.</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8863483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4AAB998-2A72-0681-195E-24AD7752DFC5}"/>
            </a:ext>
          </a:extLst>
        </p:cNvPr>
        <p:cNvGrpSpPr/>
        <p:nvPr/>
      </p:nvGrpSpPr>
      <p:grpSpPr>
        <a:xfrm>
          <a:off x="0" y="0"/>
          <a:ext cx="0" cy="0"/>
          <a:chOff x="0" y="0"/>
          <a:chExt cx="0" cy="0"/>
        </a:xfrm>
      </p:grpSpPr>
      <p:sp>
        <p:nvSpPr>
          <p:cNvPr id="22" name="Freeform: Shape 21">
            <a:extLst>
              <a:ext uri="{FF2B5EF4-FFF2-40B4-BE49-F238E27FC236}">
                <a16:creationId xmlns:a16="http://schemas.microsoft.com/office/drawing/2014/main" id="{77B13CEB-1C15-FA36-EACF-032B3013D4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009304" cy="6858000"/>
          </a:xfrm>
          <a:custGeom>
            <a:avLst/>
            <a:gdLst>
              <a:gd name="connsiteX0" fmla="*/ 8239723 w 12009304"/>
              <a:gd name="connsiteY0" fmla="*/ 5083103 h 6858000"/>
              <a:gd name="connsiteX1" fmla="*/ 9505105 w 12009304"/>
              <a:gd name="connsiteY1" fmla="*/ 5083103 h 6858000"/>
              <a:gd name="connsiteX2" fmla="*/ 9564676 w 12009304"/>
              <a:gd name="connsiteY2" fmla="*/ 5091016 h 6858000"/>
              <a:gd name="connsiteX3" fmla="*/ 9605648 w 12009304"/>
              <a:gd name="connsiteY3" fmla="*/ 5108194 h 6858000"/>
              <a:gd name="connsiteX4" fmla="*/ 9580608 w 12009304"/>
              <a:gd name="connsiteY4" fmla="*/ 5151499 h 6858000"/>
              <a:gd name="connsiteX5" fmla="*/ 8693486 w 12009304"/>
              <a:gd name="connsiteY5" fmla="*/ 6685800 h 6858000"/>
              <a:gd name="connsiteX6" fmla="*/ 8595419 w 12009304"/>
              <a:gd name="connsiteY6" fmla="*/ 6814017 h 6858000"/>
              <a:gd name="connsiteX7" fmla="*/ 8545620 w 12009304"/>
              <a:gd name="connsiteY7" fmla="*/ 6858000 h 6858000"/>
              <a:gd name="connsiteX8" fmla="*/ 7612173 w 12009304"/>
              <a:gd name="connsiteY8" fmla="*/ 6858000 h 6858000"/>
              <a:gd name="connsiteX9" fmla="*/ 7591825 w 12009304"/>
              <a:gd name="connsiteY9" fmla="*/ 6822959 h 6858000"/>
              <a:gd name="connsiteX10" fmla="*/ 7411622 w 12009304"/>
              <a:gd name="connsiteY10" fmla="*/ 6512633 h 6858000"/>
              <a:gd name="connsiteX11" fmla="*/ 7411622 w 12009304"/>
              <a:gd name="connsiteY11" fmla="*/ 6289354 h 6858000"/>
              <a:gd name="connsiteX12" fmla="*/ 8045680 w 12009304"/>
              <a:gd name="connsiteY12" fmla="*/ 5197465 h 6858000"/>
              <a:gd name="connsiteX13" fmla="*/ 8239723 w 12009304"/>
              <a:gd name="connsiteY13" fmla="*/ 5083103 h 6858000"/>
              <a:gd name="connsiteX14" fmla="*/ 10622296 w 12009304"/>
              <a:gd name="connsiteY14" fmla="*/ 1326563 h 6858000"/>
              <a:gd name="connsiteX15" fmla="*/ 11448522 w 12009304"/>
              <a:gd name="connsiteY15" fmla="*/ 1326563 h 6858000"/>
              <a:gd name="connsiteX16" fmla="*/ 11577006 w 12009304"/>
              <a:gd name="connsiteY16" fmla="*/ 1401233 h 6858000"/>
              <a:gd name="connsiteX17" fmla="*/ 11989228 w 12009304"/>
              <a:gd name="connsiteY17" fmla="*/ 2114179 h 6858000"/>
              <a:gd name="connsiteX18" fmla="*/ 11989228 w 12009304"/>
              <a:gd name="connsiteY18" fmla="*/ 2259969 h 6858000"/>
              <a:gd name="connsiteX19" fmla="*/ 11577006 w 12009304"/>
              <a:gd name="connsiteY19" fmla="*/ 2972914 h 6858000"/>
              <a:gd name="connsiteX20" fmla="*/ 11448522 w 12009304"/>
              <a:gd name="connsiteY20" fmla="*/ 3047587 h 6858000"/>
              <a:gd name="connsiteX21" fmla="*/ 10622296 w 12009304"/>
              <a:gd name="connsiteY21" fmla="*/ 3047587 h 6858000"/>
              <a:gd name="connsiteX22" fmla="*/ 10495594 w 12009304"/>
              <a:gd name="connsiteY22" fmla="*/ 2972914 h 6858000"/>
              <a:gd name="connsiteX23" fmla="*/ 10081589 w 12009304"/>
              <a:gd name="connsiteY23" fmla="*/ 2259969 h 6858000"/>
              <a:gd name="connsiteX24" fmla="*/ 10081589 w 12009304"/>
              <a:gd name="connsiteY24" fmla="*/ 2114179 h 6858000"/>
              <a:gd name="connsiteX25" fmla="*/ 10495594 w 12009304"/>
              <a:gd name="connsiteY25" fmla="*/ 1401233 h 6858000"/>
              <a:gd name="connsiteX26" fmla="*/ 10622296 w 12009304"/>
              <a:gd name="connsiteY26" fmla="*/ 1326563 h 6858000"/>
              <a:gd name="connsiteX27" fmla="*/ 0 w 12009304"/>
              <a:gd name="connsiteY27" fmla="*/ 0 h 6858000"/>
              <a:gd name="connsiteX28" fmla="*/ 4457990 w 12009304"/>
              <a:gd name="connsiteY28" fmla="*/ 0 h 6858000"/>
              <a:gd name="connsiteX29" fmla="*/ 5902610 w 12009304"/>
              <a:gd name="connsiteY29" fmla="*/ 0 h 6858000"/>
              <a:gd name="connsiteX30" fmla="*/ 8476869 w 12009304"/>
              <a:gd name="connsiteY30" fmla="*/ 0 h 6858000"/>
              <a:gd name="connsiteX31" fmla="*/ 8535933 w 12009304"/>
              <a:gd name="connsiteY31" fmla="*/ 39849 h 6858000"/>
              <a:gd name="connsiteX32" fmla="*/ 8693486 w 12009304"/>
              <a:gd name="connsiteY32" fmla="*/ 220603 h 6858000"/>
              <a:gd name="connsiteX33" fmla="*/ 10389180 w 12009304"/>
              <a:gd name="connsiteY33" fmla="*/ 3153347 h 6858000"/>
              <a:gd name="connsiteX34" fmla="*/ 10389180 w 12009304"/>
              <a:gd name="connsiteY34" fmla="*/ 3753061 h 6858000"/>
              <a:gd name="connsiteX35" fmla="*/ 9759557 w 12009304"/>
              <a:gd name="connsiteY35" fmla="*/ 4842009 h 6858000"/>
              <a:gd name="connsiteX36" fmla="*/ 9706493 w 12009304"/>
              <a:gd name="connsiteY36" fmla="*/ 4933778 h 6858000"/>
              <a:gd name="connsiteX37" fmla="*/ 9708360 w 12009304"/>
              <a:gd name="connsiteY37" fmla="*/ 4934561 h 6858000"/>
              <a:gd name="connsiteX38" fmla="*/ 9802002 w 12009304"/>
              <a:gd name="connsiteY38" fmla="*/ 5029008 h 6858000"/>
              <a:gd name="connsiteX39" fmla="*/ 10514131 w 12009304"/>
              <a:gd name="connsiteY39" fmla="*/ 6260653 h 6858000"/>
              <a:gd name="connsiteX40" fmla="*/ 10514131 w 12009304"/>
              <a:gd name="connsiteY40" fmla="*/ 6512512 h 6858000"/>
              <a:gd name="connsiteX41" fmla="*/ 10340271 w 12009304"/>
              <a:gd name="connsiteY41" fmla="*/ 6813206 h 6858000"/>
              <a:gd name="connsiteX42" fmla="*/ 10314372 w 12009304"/>
              <a:gd name="connsiteY42" fmla="*/ 6858000 h 6858000"/>
              <a:gd name="connsiteX43" fmla="*/ 10119136 w 12009304"/>
              <a:gd name="connsiteY43" fmla="*/ 6858000 h 6858000"/>
              <a:gd name="connsiteX44" fmla="*/ 10122008 w 12009304"/>
              <a:gd name="connsiteY44" fmla="*/ 6853033 h 6858000"/>
              <a:gd name="connsiteX45" fmla="*/ 10327158 w 12009304"/>
              <a:gd name="connsiteY45" fmla="*/ 6498223 h 6858000"/>
              <a:gd name="connsiteX46" fmla="*/ 10327158 w 12009304"/>
              <a:gd name="connsiteY46" fmla="*/ 6274942 h 6858000"/>
              <a:gd name="connsiteX47" fmla="*/ 9695832 w 12009304"/>
              <a:gd name="connsiteY47" fmla="*/ 5183053 h 6858000"/>
              <a:gd name="connsiteX48" fmla="*/ 9612819 w 12009304"/>
              <a:gd name="connsiteY48" fmla="*/ 5099323 h 6858000"/>
              <a:gd name="connsiteX49" fmla="*/ 9603213 w 12009304"/>
              <a:gd name="connsiteY49" fmla="*/ 5095298 h 6858000"/>
              <a:gd name="connsiteX50" fmla="*/ 9654707 w 12009304"/>
              <a:gd name="connsiteY50" fmla="*/ 5006238 h 6858000"/>
              <a:gd name="connsiteX51" fmla="*/ 9693004 w 12009304"/>
              <a:gd name="connsiteY51" fmla="*/ 4940002 h 6858000"/>
              <a:gd name="connsiteX52" fmla="*/ 9653283 w 12009304"/>
              <a:gd name="connsiteY52" fmla="*/ 4923348 h 6858000"/>
              <a:gd name="connsiteX53" fmla="*/ 9586087 w 12009304"/>
              <a:gd name="connsiteY53" fmla="*/ 4914420 h 6858000"/>
              <a:gd name="connsiteX54" fmla="*/ 8158743 w 12009304"/>
              <a:gd name="connsiteY54" fmla="*/ 4914420 h 6858000"/>
              <a:gd name="connsiteX55" fmla="*/ 7939863 w 12009304"/>
              <a:gd name="connsiteY55" fmla="*/ 5043420 h 6858000"/>
              <a:gd name="connsiteX56" fmla="*/ 7224650 w 12009304"/>
              <a:gd name="connsiteY56" fmla="*/ 6275065 h 6858000"/>
              <a:gd name="connsiteX57" fmla="*/ 7224650 w 12009304"/>
              <a:gd name="connsiteY57" fmla="*/ 6526922 h 6858000"/>
              <a:gd name="connsiteX58" fmla="*/ 7350544 w 12009304"/>
              <a:gd name="connsiteY58" fmla="*/ 6743723 h 6858000"/>
              <a:gd name="connsiteX59" fmla="*/ 7416905 w 12009304"/>
              <a:gd name="connsiteY59" fmla="*/ 6858000 h 6858000"/>
              <a:gd name="connsiteX60" fmla="*/ 5902610 w 12009304"/>
              <a:gd name="connsiteY60" fmla="*/ 6858000 h 6858000"/>
              <a:gd name="connsiteX61" fmla="*/ 4389357 w 12009304"/>
              <a:gd name="connsiteY61" fmla="*/ 6858000 h 6858000"/>
              <a:gd name="connsiteX62" fmla="*/ 0 w 12009304"/>
              <a:gd name="connsiteY6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2009304" h="6858000">
                <a:moveTo>
                  <a:pt x="8239723" y="5083103"/>
                </a:moveTo>
                <a:cubicBezTo>
                  <a:pt x="8239723" y="5083103"/>
                  <a:pt x="8239723" y="5083103"/>
                  <a:pt x="9505105" y="5083103"/>
                </a:cubicBezTo>
                <a:cubicBezTo>
                  <a:pt x="9525601" y="5083103"/>
                  <a:pt x="9545588" y="5085825"/>
                  <a:pt x="9564676" y="5091016"/>
                </a:cubicBezTo>
                <a:lnTo>
                  <a:pt x="9605648" y="5108194"/>
                </a:lnTo>
                <a:lnTo>
                  <a:pt x="9580608" y="5151499"/>
                </a:lnTo>
                <a:cubicBezTo>
                  <a:pt x="9354208" y="5543062"/>
                  <a:pt x="9064418" y="6044264"/>
                  <a:pt x="8693486" y="6685800"/>
                </a:cubicBezTo>
                <a:cubicBezTo>
                  <a:pt x="8665958" y="6733339"/>
                  <a:pt x="8632925" y="6776306"/>
                  <a:pt x="8595419" y="6814017"/>
                </a:cubicBezTo>
                <a:lnTo>
                  <a:pt x="8545620" y="6858000"/>
                </a:lnTo>
                <a:lnTo>
                  <a:pt x="7612173" y="6858000"/>
                </a:lnTo>
                <a:lnTo>
                  <a:pt x="7591825" y="6822959"/>
                </a:lnTo>
                <a:cubicBezTo>
                  <a:pt x="7538315" y="6730809"/>
                  <a:pt x="7478495" y="6627794"/>
                  <a:pt x="7411622" y="6512633"/>
                </a:cubicBezTo>
                <a:cubicBezTo>
                  <a:pt x="7370628" y="6444560"/>
                  <a:pt x="7370628" y="6357427"/>
                  <a:pt x="7411622" y="6289354"/>
                </a:cubicBezTo>
                <a:cubicBezTo>
                  <a:pt x="7411622" y="6289354"/>
                  <a:pt x="7411622" y="6289354"/>
                  <a:pt x="8045680" y="5197465"/>
                </a:cubicBezTo>
                <a:cubicBezTo>
                  <a:pt x="8083943" y="5126669"/>
                  <a:pt x="8160465" y="5083103"/>
                  <a:pt x="8239723" y="5083103"/>
                </a:cubicBezTo>
                <a:close/>
                <a:moveTo>
                  <a:pt x="10622296" y="1326563"/>
                </a:moveTo>
                <a:cubicBezTo>
                  <a:pt x="10622296" y="1326563"/>
                  <a:pt x="10622296" y="1326563"/>
                  <a:pt x="11448522" y="1326563"/>
                </a:cubicBezTo>
                <a:cubicBezTo>
                  <a:pt x="11502058" y="1326563"/>
                  <a:pt x="11550238" y="1355009"/>
                  <a:pt x="11577006" y="1401233"/>
                </a:cubicBezTo>
                <a:cubicBezTo>
                  <a:pt x="11577006" y="1401233"/>
                  <a:pt x="11577006" y="1401233"/>
                  <a:pt x="11989228" y="2114179"/>
                </a:cubicBezTo>
                <a:cubicBezTo>
                  <a:pt x="12015996" y="2158629"/>
                  <a:pt x="12015996" y="2215522"/>
                  <a:pt x="11989228" y="2259969"/>
                </a:cubicBezTo>
                <a:cubicBezTo>
                  <a:pt x="11989228" y="2259969"/>
                  <a:pt x="11989228" y="2259969"/>
                  <a:pt x="11577006" y="2972914"/>
                </a:cubicBezTo>
                <a:cubicBezTo>
                  <a:pt x="11550238" y="3019141"/>
                  <a:pt x="11502058" y="3047587"/>
                  <a:pt x="11448522" y="3047587"/>
                </a:cubicBezTo>
                <a:cubicBezTo>
                  <a:pt x="11448522" y="3047587"/>
                  <a:pt x="11448522" y="3047587"/>
                  <a:pt x="10622296" y="3047587"/>
                </a:cubicBezTo>
                <a:cubicBezTo>
                  <a:pt x="10570544" y="3047587"/>
                  <a:pt x="10520578" y="3019141"/>
                  <a:pt x="10495594" y="2972914"/>
                </a:cubicBezTo>
                <a:cubicBezTo>
                  <a:pt x="10495594" y="2972914"/>
                  <a:pt x="10495594" y="2972914"/>
                  <a:pt x="10081589" y="2259969"/>
                </a:cubicBezTo>
                <a:cubicBezTo>
                  <a:pt x="10054821" y="2215522"/>
                  <a:pt x="10054821" y="2158629"/>
                  <a:pt x="10081589" y="2114179"/>
                </a:cubicBezTo>
                <a:cubicBezTo>
                  <a:pt x="10081589" y="2114179"/>
                  <a:pt x="10081589" y="2114179"/>
                  <a:pt x="10495594" y="1401233"/>
                </a:cubicBezTo>
                <a:cubicBezTo>
                  <a:pt x="10520578" y="1355009"/>
                  <a:pt x="10570544" y="1326563"/>
                  <a:pt x="10622296" y="1326563"/>
                </a:cubicBezTo>
                <a:close/>
                <a:moveTo>
                  <a:pt x="0" y="0"/>
                </a:moveTo>
                <a:lnTo>
                  <a:pt x="4457990" y="0"/>
                </a:lnTo>
                <a:lnTo>
                  <a:pt x="5902610" y="0"/>
                </a:lnTo>
                <a:lnTo>
                  <a:pt x="8476869" y="0"/>
                </a:lnTo>
                <a:lnTo>
                  <a:pt x="8535933" y="39849"/>
                </a:lnTo>
                <a:cubicBezTo>
                  <a:pt x="8598516" y="88273"/>
                  <a:pt x="8652195" y="149296"/>
                  <a:pt x="8693486" y="220603"/>
                </a:cubicBezTo>
                <a:cubicBezTo>
                  <a:pt x="8693486" y="220603"/>
                  <a:pt x="8693486" y="220603"/>
                  <a:pt x="10389180" y="3153347"/>
                </a:cubicBezTo>
                <a:cubicBezTo>
                  <a:pt x="10499291" y="3336185"/>
                  <a:pt x="10499291" y="3570221"/>
                  <a:pt x="10389180" y="3753061"/>
                </a:cubicBezTo>
                <a:cubicBezTo>
                  <a:pt x="10389180" y="3753061"/>
                  <a:pt x="10389180" y="3753061"/>
                  <a:pt x="9759557" y="4842009"/>
                </a:cubicBezTo>
                <a:lnTo>
                  <a:pt x="9706493" y="4933778"/>
                </a:lnTo>
                <a:lnTo>
                  <a:pt x="9708360" y="4934561"/>
                </a:lnTo>
                <a:cubicBezTo>
                  <a:pt x="9746510" y="4956830"/>
                  <a:pt x="9778880" y="4989078"/>
                  <a:pt x="9802002" y="5029008"/>
                </a:cubicBezTo>
                <a:cubicBezTo>
                  <a:pt x="9802002" y="5029008"/>
                  <a:pt x="9802002" y="5029008"/>
                  <a:pt x="10514131" y="6260653"/>
                </a:cubicBezTo>
                <a:cubicBezTo>
                  <a:pt x="10560376" y="6337439"/>
                  <a:pt x="10560376" y="6435725"/>
                  <a:pt x="10514131" y="6512512"/>
                </a:cubicBezTo>
                <a:cubicBezTo>
                  <a:pt x="10514131" y="6512512"/>
                  <a:pt x="10514131" y="6512512"/>
                  <a:pt x="10340271" y="6813206"/>
                </a:cubicBezTo>
                <a:lnTo>
                  <a:pt x="10314372" y="6858000"/>
                </a:lnTo>
                <a:lnTo>
                  <a:pt x="10119136" y="6858000"/>
                </a:lnTo>
                <a:lnTo>
                  <a:pt x="10122008" y="6853033"/>
                </a:lnTo>
                <a:cubicBezTo>
                  <a:pt x="10327158" y="6498223"/>
                  <a:pt x="10327158" y="6498223"/>
                  <a:pt x="10327158" y="6498223"/>
                </a:cubicBezTo>
                <a:cubicBezTo>
                  <a:pt x="10368154" y="6430148"/>
                  <a:pt x="10368154" y="6343015"/>
                  <a:pt x="10327158" y="6274942"/>
                </a:cubicBezTo>
                <a:cubicBezTo>
                  <a:pt x="9695832" y="5183053"/>
                  <a:pt x="9695832" y="5183053"/>
                  <a:pt x="9695832" y="5183053"/>
                </a:cubicBezTo>
                <a:cubicBezTo>
                  <a:pt x="9675334" y="5147654"/>
                  <a:pt x="9646640" y="5119063"/>
                  <a:pt x="9612819" y="5099323"/>
                </a:cubicBezTo>
                <a:lnTo>
                  <a:pt x="9603213" y="5095298"/>
                </a:lnTo>
                <a:lnTo>
                  <a:pt x="9654707" y="5006238"/>
                </a:lnTo>
                <a:lnTo>
                  <a:pt x="9693004" y="4940002"/>
                </a:lnTo>
                <a:lnTo>
                  <a:pt x="9653283" y="4923348"/>
                </a:lnTo>
                <a:cubicBezTo>
                  <a:pt x="9631750" y="4917491"/>
                  <a:pt x="9609208" y="4914420"/>
                  <a:pt x="9586087" y="4914420"/>
                </a:cubicBezTo>
                <a:cubicBezTo>
                  <a:pt x="8158743" y="4914420"/>
                  <a:pt x="8158743" y="4914420"/>
                  <a:pt x="8158743" y="4914420"/>
                </a:cubicBezTo>
                <a:cubicBezTo>
                  <a:pt x="8069341" y="4914420"/>
                  <a:pt x="7983024" y="4963563"/>
                  <a:pt x="7939863" y="5043420"/>
                </a:cubicBezTo>
                <a:cubicBezTo>
                  <a:pt x="7224650" y="6275065"/>
                  <a:pt x="7224650" y="6275065"/>
                  <a:pt x="7224650" y="6275065"/>
                </a:cubicBezTo>
                <a:cubicBezTo>
                  <a:pt x="7178407" y="6351849"/>
                  <a:pt x="7178407" y="6450135"/>
                  <a:pt x="7224650" y="6526922"/>
                </a:cubicBezTo>
                <a:cubicBezTo>
                  <a:pt x="7269350" y="6603900"/>
                  <a:pt x="7311257" y="6676067"/>
                  <a:pt x="7350544" y="6743723"/>
                </a:cubicBezTo>
                <a:lnTo>
                  <a:pt x="7416905" y="6858000"/>
                </a:lnTo>
                <a:lnTo>
                  <a:pt x="5902610" y="6858000"/>
                </a:lnTo>
                <a:lnTo>
                  <a:pt x="4389357" y="6858000"/>
                </a:lnTo>
                <a:lnTo>
                  <a:pt x="0" y="6858000"/>
                </a:lnTo>
                <a:close/>
              </a:path>
            </a:pathLst>
          </a:custGeom>
          <a:solidFill>
            <a:schemeClr val="tx1">
              <a:lumMod val="50000"/>
              <a:lumOff val="5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black background with green and yellow text&#10;&#10;AI-generated content may be incorrect.">
            <a:extLst>
              <a:ext uri="{FF2B5EF4-FFF2-40B4-BE49-F238E27FC236}">
                <a16:creationId xmlns:a16="http://schemas.microsoft.com/office/drawing/2014/main" id="{72F824EC-BF23-EF1A-00D4-D98593416B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16181" y="72690"/>
            <a:ext cx="3175819" cy="734408"/>
          </a:xfrm>
          <a:prstGeom prst="rect">
            <a:avLst/>
          </a:prstGeom>
        </p:spPr>
      </p:pic>
      <p:pic>
        <p:nvPicPr>
          <p:cNvPr id="3" name="Picture 2" descr="A star with black text&#10;&#10;AI-generated content may be incorrect.">
            <a:extLst>
              <a:ext uri="{FF2B5EF4-FFF2-40B4-BE49-F238E27FC236}">
                <a16:creationId xmlns:a16="http://schemas.microsoft.com/office/drawing/2014/main" id="{5F1C2FEF-0862-D06D-2B7D-B40275EA3D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25826" y="1893136"/>
            <a:ext cx="7757652" cy="3878826"/>
          </a:xfrm>
          <a:prstGeom prst="rect">
            <a:avLst/>
          </a:prstGeom>
        </p:spPr>
      </p:pic>
      <p:sp>
        <p:nvSpPr>
          <p:cNvPr id="4" name="TextBox 3">
            <a:extLst>
              <a:ext uri="{FF2B5EF4-FFF2-40B4-BE49-F238E27FC236}">
                <a16:creationId xmlns:a16="http://schemas.microsoft.com/office/drawing/2014/main" id="{27E235EE-CED9-F30D-887D-96BC75B9AE95}"/>
              </a:ext>
            </a:extLst>
          </p:cNvPr>
          <p:cNvSpPr txBox="1"/>
          <p:nvPr/>
        </p:nvSpPr>
        <p:spPr>
          <a:xfrm>
            <a:off x="3241787" y="684958"/>
            <a:ext cx="5525729" cy="523220"/>
          </a:xfrm>
          <a:prstGeom prst="rect">
            <a:avLst/>
          </a:prstGeom>
          <a:noFill/>
        </p:spPr>
        <p:txBody>
          <a:bodyPr wrap="square" rtlCol="0">
            <a:spAutoFit/>
          </a:bodyPr>
          <a:lstStyle/>
          <a:p>
            <a:r>
              <a:rPr lang="en-US" sz="2800" dirty="0"/>
              <a:t>What is the </a:t>
            </a:r>
            <a:r>
              <a:rPr lang="en-US" sz="2800" dirty="0" err="1"/>
              <a:t>AllStar</a:t>
            </a:r>
            <a:r>
              <a:rPr lang="en-US" sz="2800" dirty="0"/>
              <a:t> Link Network?</a:t>
            </a:r>
          </a:p>
        </p:txBody>
      </p:sp>
    </p:spTree>
    <p:extLst>
      <p:ext uri="{BB962C8B-B14F-4D97-AF65-F5344CB8AC3E}">
        <p14:creationId xmlns:p14="http://schemas.microsoft.com/office/powerpoint/2010/main" val="24229573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FD5E303-055A-AD9A-A271-17C4B0E1C969}"/>
            </a:ext>
          </a:extLst>
        </p:cNvPr>
        <p:cNvGrpSpPr/>
        <p:nvPr/>
      </p:nvGrpSpPr>
      <p:grpSpPr>
        <a:xfrm>
          <a:off x="0" y="0"/>
          <a:ext cx="0" cy="0"/>
          <a:chOff x="0" y="0"/>
          <a:chExt cx="0" cy="0"/>
        </a:xfrm>
      </p:grpSpPr>
      <p:sp>
        <p:nvSpPr>
          <p:cNvPr id="22" name="Freeform: Shape 21">
            <a:extLst>
              <a:ext uri="{FF2B5EF4-FFF2-40B4-BE49-F238E27FC236}">
                <a16:creationId xmlns:a16="http://schemas.microsoft.com/office/drawing/2014/main" id="{50126E6D-110A-2103-3453-71F8BE078A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009304" cy="6858000"/>
          </a:xfrm>
          <a:custGeom>
            <a:avLst/>
            <a:gdLst>
              <a:gd name="connsiteX0" fmla="*/ 8239723 w 12009304"/>
              <a:gd name="connsiteY0" fmla="*/ 5083103 h 6858000"/>
              <a:gd name="connsiteX1" fmla="*/ 9505105 w 12009304"/>
              <a:gd name="connsiteY1" fmla="*/ 5083103 h 6858000"/>
              <a:gd name="connsiteX2" fmla="*/ 9564676 w 12009304"/>
              <a:gd name="connsiteY2" fmla="*/ 5091016 h 6858000"/>
              <a:gd name="connsiteX3" fmla="*/ 9605648 w 12009304"/>
              <a:gd name="connsiteY3" fmla="*/ 5108194 h 6858000"/>
              <a:gd name="connsiteX4" fmla="*/ 9580608 w 12009304"/>
              <a:gd name="connsiteY4" fmla="*/ 5151499 h 6858000"/>
              <a:gd name="connsiteX5" fmla="*/ 8693486 w 12009304"/>
              <a:gd name="connsiteY5" fmla="*/ 6685800 h 6858000"/>
              <a:gd name="connsiteX6" fmla="*/ 8595419 w 12009304"/>
              <a:gd name="connsiteY6" fmla="*/ 6814017 h 6858000"/>
              <a:gd name="connsiteX7" fmla="*/ 8545620 w 12009304"/>
              <a:gd name="connsiteY7" fmla="*/ 6858000 h 6858000"/>
              <a:gd name="connsiteX8" fmla="*/ 7612173 w 12009304"/>
              <a:gd name="connsiteY8" fmla="*/ 6858000 h 6858000"/>
              <a:gd name="connsiteX9" fmla="*/ 7591825 w 12009304"/>
              <a:gd name="connsiteY9" fmla="*/ 6822959 h 6858000"/>
              <a:gd name="connsiteX10" fmla="*/ 7411622 w 12009304"/>
              <a:gd name="connsiteY10" fmla="*/ 6512633 h 6858000"/>
              <a:gd name="connsiteX11" fmla="*/ 7411622 w 12009304"/>
              <a:gd name="connsiteY11" fmla="*/ 6289354 h 6858000"/>
              <a:gd name="connsiteX12" fmla="*/ 8045680 w 12009304"/>
              <a:gd name="connsiteY12" fmla="*/ 5197465 h 6858000"/>
              <a:gd name="connsiteX13" fmla="*/ 8239723 w 12009304"/>
              <a:gd name="connsiteY13" fmla="*/ 5083103 h 6858000"/>
              <a:gd name="connsiteX14" fmla="*/ 10622296 w 12009304"/>
              <a:gd name="connsiteY14" fmla="*/ 1326563 h 6858000"/>
              <a:gd name="connsiteX15" fmla="*/ 11448522 w 12009304"/>
              <a:gd name="connsiteY15" fmla="*/ 1326563 h 6858000"/>
              <a:gd name="connsiteX16" fmla="*/ 11577006 w 12009304"/>
              <a:gd name="connsiteY16" fmla="*/ 1401233 h 6858000"/>
              <a:gd name="connsiteX17" fmla="*/ 11989228 w 12009304"/>
              <a:gd name="connsiteY17" fmla="*/ 2114179 h 6858000"/>
              <a:gd name="connsiteX18" fmla="*/ 11989228 w 12009304"/>
              <a:gd name="connsiteY18" fmla="*/ 2259969 h 6858000"/>
              <a:gd name="connsiteX19" fmla="*/ 11577006 w 12009304"/>
              <a:gd name="connsiteY19" fmla="*/ 2972914 h 6858000"/>
              <a:gd name="connsiteX20" fmla="*/ 11448522 w 12009304"/>
              <a:gd name="connsiteY20" fmla="*/ 3047587 h 6858000"/>
              <a:gd name="connsiteX21" fmla="*/ 10622296 w 12009304"/>
              <a:gd name="connsiteY21" fmla="*/ 3047587 h 6858000"/>
              <a:gd name="connsiteX22" fmla="*/ 10495594 w 12009304"/>
              <a:gd name="connsiteY22" fmla="*/ 2972914 h 6858000"/>
              <a:gd name="connsiteX23" fmla="*/ 10081589 w 12009304"/>
              <a:gd name="connsiteY23" fmla="*/ 2259969 h 6858000"/>
              <a:gd name="connsiteX24" fmla="*/ 10081589 w 12009304"/>
              <a:gd name="connsiteY24" fmla="*/ 2114179 h 6858000"/>
              <a:gd name="connsiteX25" fmla="*/ 10495594 w 12009304"/>
              <a:gd name="connsiteY25" fmla="*/ 1401233 h 6858000"/>
              <a:gd name="connsiteX26" fmla="*/ 10622296 w 12009304"/>
              <a:gd name="connsiteY26" fmla="*/ 1326563 h 6858000"/>
              <a:gd name="connsiteX27" fmla="*/ 0 w 12009304"/>
              <a:gd name="connsiteY27" fmla="*/ 0 h 6858000"/>
              <a:gd name="connsiteX28" fmla="*/ 4457990 w 12009304"/>
              <a:gd name="connsiteY28" fmla="*/ 0 h 6858000"/>
              <a:gd name="connsiteX29" fmla="*/ 5902610 w 12009304"/>
              <a:gd name="connsiteY29" fmla="*/ 0 h 6858000"/>
              <a:gd name="connsiteX30" fmla="*/ 8476869 w 12009304"/>
              <a:gd name="connsiteY30" fmla="*/ 0 h 6858000"/>
              <a:gd name="connsiteX31" fmla="*/ 8535933 w 12009304"/>
              <a:gd name="connsiteY31" fmla="*/ 39849 h 6858000"/>
              <a:gd name="connsiteX32" fmla="*/ 8693486 w 12009304"/>
              <a:gd name="connsiteY32" fmla="*/ 220603 h 6858000"/>
              <a:gd name="connsiteX33" fmla="*/ 10389180 w 12009304"/>
              <a:gd name="connsiteY33" fmla="*/ 3153347 h 6858000"/>
              <a:gd name="connsiteX34" fmla="*/ 10389180 w 12009304"/>
              <a:gd name="connsiteY34" fmla="*/ 3753061 h 6858000"/>
              <a:gd name="connsiteX35" fmla="*/ 9759557 w 12009304"/>
              <a:gd name="connsiteY35" fmla="*/ 4842009 h 6858000"/>
              <a:gd name="connsiteX36" fmla="*/ 9706493 w 12009304"/>
              <a:gd name="connsiteY36" fmla="*/ 4933778 h 6858000"/>
              <a:gd name="connsiteX37" fmla="*/ 9708360 w 12009304"/>
              <a:gd name="connsiteY37" fmla="*/ 4934561 h 6858000"/>
              <a:gd name="connsiteX38" fmla="*/ 9802002 w 12009304"/>
              <a:gd name="connsiteY38" fmla="*/ 5029008 h 6858000"/>
              <a:gd name="connsiteX39" fmla="*/ 10514131 w 12009304"/>
              <a:gd name="connsiteY39" fmla="*/ 6260653 h 6858000"/>
              <a:gd name="connsiteX40" fmla="*/ 10514131 w 12009304"/>
              <a:gd name="connsiteY40" fmla="*/ 6512512 h 6858000"/>
              <a:gd name="connsiteX41" fmla="*/ 10340271 w 12009304"/>
              <a:gd name="connsiteY41" fmla="*/ 6813206 h 6858000"/>
              <a:gd name="connsiteX42" fmla="*/ 10314372 w 12009304"/>
              <a:gd name="connsiteY42" fmla="*/ 6858000 h 6858000"/>
              <a:gd name="connsiteX43" fmla="*/ 10119136 w 12009304"/>
              <a:gd name="connsiteY43" fmla="*/ 6858000 h 6858000"/>
              <a:gd name="connsiteX44" fmla="*/ 10122008 w 12009304"/>
              <a:gd name="connsiteY44" fmla="*/ 6853033 h 6858000"/>
              <a:gd name="connsiteX45" fmla="*/ 10327158 w 12009304"/>
              <a:gd name="connsiteY45" fmla="*/ 6498223 h 6858000"/>
              <a:gd name="connsiteX46" fmla="*/ 10327158 w 12009304"/>
              <a:gd name="connsiteY46" fmla="*/ 6274942 h 6858000"/>
              <a:gd name="connsiteX47" fmla="*/ 9695832 w 12009304"/>
              <a:gd name="connsiteY47" fmla="*/ 5183053 h 6858000"/>
              <a:gd name="connsiteX48" fmla="*/ 9612819 w 12009304"/>
              <a:gd name="connsiteY48" fmla="*/ 5099323 h 6858000"/>
              <a:gd name="connsiteX49" fmla="*/ 9603213 w 12009304"/>
              <a:gd name="connsiteY49" fmla="*/ 5095298 h 6858000"/>
              <a:gd name="connsiteX50" fmla="*/ 9654707 w 12009304"/>
              <a:gd name="connsiteY50" fmla="*/ 5006238 h 6858000"/>
              <a:gd name="connsiteX51" fmla="*/ 9693004 w 12009304"/>
              <a:gd name="connsiteY51" fmla="*/ 4940002 h 6858000"/>
              <a:gd name="connsiteX52" fmla="*/ 9653283 w 12009304"/>
              <a:gd name="connsiteY52" fmla="*/ 4923348 h 6858000"/>
              <a:gd name="connsiteX53" fmla="*/ 9586087 w 12009304"/>
              <a:gd name="connsiteY53" fmla="*/ 4914420 h 6858000"/>
              <a:gd name="connsiteX54" fmla="*/ 8158743 w 12009304"/>
              <a:gd name="connsiteY54" fmla="*/ 4914420 h 6858000"/>
              <a:gd name="connsiteX55" fmla="*/ 7939863 w 12009304"/>
              <a:gd name="connsiteY55" fmla="*/ 5043420 h 6858000"/>
              <a:gd name="connsiteX56" fmla="*/ 7224650 w 12009304"/>
              <a:gd name="connsiteY56" fmla="*/ 6275065 h 6858000"/>
              <a:gd name="connsiteX57" fmla="*/ 7224650 w 12009304"/>
              <a:gd name="connsiteY57" fmla="*/ 6526922 h 6858000"/>
              <a:gd name="connsiteX58" fmla="*/ 7350544 w 12009304"/>
              <a:gd name="connsiteY58" fmla="*/ 6743723 h 6858000"/>
              <a:gd name="connsiteX59" fmla="*/ 7416905 w 12009304"/>
              <a:gd name="connsiteY59" fmla="*/ 6858000 h 6858000"/>
              <a:gd name="connsiteX60" fmla="*/ 5902610 w 12009304"/>
              <a:gd name="connsiteY60" fmla="*/ 6858000 h 6858000"/>
              <a:gd name="connsiteX61" fmla="*/ 4389357 w 12009304"/>
              <a:gd name="connsiteY61" fmla="*/ 6858000 h 6858000"/>
              <a:gd name="connsiteX62" fmla="*/ 0 w 12009304"/>
              <a:gd name="connsiteY6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2009304" h="6858000">
                <a:moveTo>
                  <a:pt x="8239723" y="5083103"/>
                </a:moveTo>
                <a:cubicBezTo>
                  <a:pt x="8239723" y="5083103"/>
                  <a:pt x="8239723" y="5083103"/>
                  <a:pt x="9505105" y="5083103"/>
                </a:cubicBezTo>
                <a:cubicBezTo>
                  <a:pt x="9525601" y="5083103"/>
                  <a:pt x="9545588" y="5085825"/>
                  <a:pt x="9564676" y="5091016"/>
                </a:cubicBezTo>
                <a:lnTo>
                  <a:pt x="9605648" y="5108194"/>
                </a:lnTo>
                <a:lnTo>
                  <a:pt x="9580608" y="5151499"/>
                </a:lnTo>
                <a:cubicBezTo>
                  <a:pt x="9354208" y="5543062"/>
                  <a:pt x="9064418" y="6044264"/>
                  <a:pt x="8693486" y="6685800"/>
                </a:cubicBezTo>
                <a:cubicBezTo>
                  <a:pt x="8665958" y="6733339"/>
                  <a:pt x="8632925" y="6776306"/>
                  <a:pt x="8595419" y="6814017"/>
                </a:cubicBezTo>
                <a:lnTo>
                  <a:pt x="8545620" y="6858000"/>
                </a:lnTo>
                <a:lnTo>
                  <a:pt x="7612173" y="6858000"/>
                </a:lnTo>
                <a:lnTo>
                  <a:pt x="7591825" y="6822959"/>
                </a:lnTo>
                <a:cubicBezTo>
                  <a:pt x="7538315" y="6730809"/>
                  <a:pt x="7478495" y="6627794"/>
                  <a:pt x="7411622" y="6512633"/>
                </a:cubicBezTo>
                <a:cubicBezTo>
                  <a:pt x="7370628" y="6444560"/>
                  <a:pt x="7370628" y="6357427"/>
                  <a:pt x="7411622" y="6289354"/>
                </a:cubicBezTo>
                <a:cubicBezTo>
                  <a:pt x="7411622" y="6289354"/>
                  <a:pt x="7411622" y="6289354"/>
                  <a:pt x="8045680" y="5197465"/>
                </a:cubicBezTo>
                <a:cubicBezTo>
                  <a:pt x="8083943" y="5126669"/>
                  <a:pt x="8160465" y="5083103"/>
                  <a:pt x="8239723" y="5083103"/>
                </a:cubicBezTo>
                <a:close/>
                <a:moveTo>
                  <a:pt x="10622296" y="1326563"/>
                </a:moveTo>
                <a:cubicBezTo>
                  <a:pt x="10622296" y="1326563"/>
                  <a:pt x="10622296" y="1326563"/>
                  <a:pt x="11448522" y="1326563"/>
                </a:cubicBezTo>
                <a:cubicBezTo>
                  <a:pt x="11502058" y="1326563"/>
                  <a:pt x="11550238" y="1355009"/>
                  <a:pt x="11577006" y="1401233"/>
                </a:cubicBezTo>
                <a:cubicBezTo>
                  <a:pt x="11577006" y="1401233"/>
                  <a:pt x="11577006" y="1401233"/>
                  <a:pt x="11989228" y="2114179"/>
                </a:cubicBezTo>
                <a:cubicBezTo>
                  <a:pt x="12015996" y="2158629"/>
                  <a:pt x="12015996" y="2215522"/>
                  <a:pt x="11989228" y="2259969"/>
                </a:cubicBezTo>
                <a:cubicBezTo>
                  <a:pt x="11989228" y="2259969"/>
                  <a:pt x="11989228" y="2259969"/>
                  <a:pt x="11577006" y="2972914"/>
                </a:cubicBezTo>
                <a:cubicBezTo>
                  <a:pt x="11550238" y="3019141"/>
                  <a:pt x="11502058" y="3047587"/>
                  <a:pt x="11448522" y="3047587"/>
                </a:cubicBezTo>
                <a:cubicBezTo>
                  <a:pt x="11448522" y="3047587"/>
                  <a:pt x="11448522" y="3047587"/>
                  <a:pt x="10622296" y="3047587"/>
                </a:cubicBezTo>
                <a:cubicBezTo>
                  <a:pt x="10570544" y="3047587"/>
                  <a:pt x="10520578" y="3019141"/>
                  <a:pt x="10495594" y="2972914"/>
                </a:cubicBezTo>
                <a:cubicBezTo>
                  <a:pt x="10495594" y="2972914"/>
                  <a:pt x="10495594" y="2972914"/>
                  <a:pt x="10081589" y="2259969"/>
                </a:cubicBezTo>
                <a:cubicBezTo>
                  <a:pt x="10054821" y="2215522"/>
                  <a:pt x="10054821" y="2158629"/>
                  <a:pt x="10081589" y="2114179"/>
                </a:cubicBezTo>
                <a:cubicBezTo>
                  <a:pt x="10081589" y="2114179"/>
                  <a:pt x="10081589" y="2114179"/>
                  <a:pt x="10495594" y="1401233"/>
                </a:cubicBezTo>
                <a:cubicBezTo>
                  <a:pt x="10520578" y="1355009"/>
                  <a:pt x="10570544" y="1326563"/>
                  <a:pt x="10622296" y="1326563"/>
                </a:cubicBezTo>
                <a:close/>
                <a:moveTo>
                  <a:pt x="0" y="0"/>
                </a:moveTo>
                <a:lnTo>
                  <a:pt x="4457990" y="0"/>
                </a:lnTo>
                <a:lnTo>
                  <a:pt x="5902610" y="0"/>
                </a:lnTo>
                <a:lnTo>
                  <a:pt x="8476869" y="0"/>
                </a:lnTo>
                <a:lnTo>
                  <a:pt x="8535933" y="39849"/>
                </a:lnTo>
                <a:cubicBezTo>
                  <a:pt x="8598516" y="88273"/>
                  <a:pt x="8652195" y="149296"/>
                  <a:pt x="8693486" y="220603"/>
                </a:cubicBezTo>
                <a:cubicBezTo>
                  <a:pt x="8693486" y="220603"/>
                  <a:pt x="8693486" y="220603"/>
                  <a:pt x="10389180" y="3153347"/>
                </a:cubicBezTo>
                <a:cubicBezTo>
                  <a:pt x="10499291" y="3336185"/>
                  <a:pt x="10499291" y="3570221"/>
                  <a:pt x="10389180" y="3753061"/>
                </a:cubicBezTo>
                <a:cubicBezTo>
                  <a:pt x="10389180" y="3753061"/>
                  <a:pt x="10389180" y="3753061"/>
                  <a:pt x="9759557" y="4842009"/>
                </a:cubicBezTo>
                <a:lnTo>
                  <a:pt x="9706493" y="4933778"/>
                </a:lnTo>
                <a:lnTo>
                  <a:pt x="9708360" y="4934561"/>
                </a:lnTo>
                <a:cubicBezTo>
                  <a:pt x="9746510" y="4956830"/>
                  <a:pt x="9778880" y="4989078"/>
                  <a:pt x="9802002" y="5029008"/>
                </a:cubicBezTo>
                <a:cubicBezTo>
                  <a:pt x="9802002" y="5029008"/>
                  <a:pt x="9802002" y="5029008"/>
                  <a:pt x="10514131" y="6260653"/>
                </a:cubicBezTo>
                <a:cubicBezTo>
                  <a:pt x="10560376" y="6337439"/>
                  <a:pt x="10560376" y="6435725"/>
                  <a:pt x="10514131" y="6512512"/>
                </a:cubicBezTo>
                <a:cubicBezTo>
                  <a:pt x="10514131" y="6512512"/>
                  <a:pt x="10514131" y="6512512"/>
                  <a:pt x="10340271" y="6813206"/>
                </a:cubicBezTo>
                <a:lnTo>
                  <a:pt x="10314372" y="6858000"/>
                </a:lnTo>
                <a:lnTo>
                  <a:pt x="10119136" y="6858000"/>
                </a:lnTo>
                <a:lnTo>
                  <a:pt x="10122008" y="6853033"/>
                </a:lnTo>
                <a:cubicBezTo>
                  <a:pt x="10327158" y="6498223"/>
                  <a:pt x="10327158" y="6498223"/>
                  <a:pt x="10327158" y="6498223"/>
                </a:cubicBezTo>
                <a:cubicBezTo>
                  <a:pt x="10368154" y="6430148"/>
                  <a:pt x="10368154" y="6343015"/>
                  <a:pt x="10327158" y="6274942"/>
                </a:cubicBezTo>
                <a:cubicBezTo>
                  <a:pt x="9695832" y="5183053"/>
                  <a:pt x="9695832" y="5183053"/>
                  <a:pt x="9695832" y="5183053"/>
                </a:cubicBezTo>
                <a:cubicBezTo>
                  <a:pt x="9675334" y="5147654"/>
                  <a:pt x="9646640" y="5119063"/>
                  <a:pt x="9612819" y="5099323"/>
                </a:cubicBezTo>
                <a:lnTo>
                  <a:pt x="9603213" y="5095298"/>
                </a:lnTo>
                <a:lnTo>
                  <a:pt x="9654707" y="5006238"/>
                </a:lnTo>
                <a:lnTo>
                  <a:pt x="9693004" y="4940002"/>
                </a:lnTo>
                <a:lnTo>
                  <a:pt x="9653283" y="4923348"/>
                </a:lnTo>
                <a:cubicBezTo>
                  <a:pt x="9631750" y="4917491"/>
                  <a:pt x="9609208" y="4914420"/>
                  <a:pt x="9586087" y="4914420"/>
                </a:cubicBezTo>
                <a:cubicBezTo>
                  <a:pt x="8158743" y="4914420"/>
                  <a:pt x="8158743" y="4914420"/>
                  <a:pt x="8158743" y="4914420"/>
                </a:cubicBezTo>
                <a:cubicBezTo>
                  <a:pt x="8069341" y="4914420"/>
                  <a:pt x="7983024" y="4963563"/>
                  <a:pt x="7939863" y="5043420"/>
                </a:cubicBezTo>
                <a:cubicBezTo>
                  <a:pt x="7224650" y="6275065"/>
                  <a:pt x="7224650" y="6275065"/>
                  <a:pt x="7224650" y="6275065"/>
                </a:cubicBezTo>
                <a:cubicBezTo>
                  <a:pt x="7178407" y="6351849"/>
                  <a:pt x="7178407" y="6450135"/>
                  <a:pt x="7224650" y="6526922"/>
                </a:cubicBezTo>
                <a:cubicBezTo>
                  <a:pt x="7269350" y="6603900"/>
                  <a:pt x="7311257" y="6676067"/>
                  <a:pt x="7350544" y="6743723"/>
                </a:cubicBezTo>
                <a:lnTo>
                  <a:pt x="7416905" y="6858000"/>
                </a:lnTo>
                <a:lnTo>
                  <a:pt x="5902610" y="6858000"/>
                </a:lnTo>
                <a:lnTo>
                  <a:pt x="4389357" y="6858000"/>
                </a:lnTo>
                <a:lnTo>
                  <a:pt x="0" y="6858000"/>
                </a:lnTo>
                <a:close/>
              </a:path>
            </a:pathLst>
          </a:custGeom>
          <a:solidFill>
            <a:schemeClr val="tx1">
              <a:lumMod val="50000"/>
              <a:lumOff val="5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black background with green and yellow text&#10;&#10;AI-generated content may be incorrect.">
            <a:extLst>
              <a:ext uri="{FF2B5EF4-FFF2-40B4-BE49-F238E27FC236}">
                <a16:creationId xmlns:a16="http://schemas.microsoft.com/office/drawing/2014/main" id="{EB9ABA7F-4CDB-78F4-EEF9-9161F3D40C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16181" y="72690"/>
            <a:ext cx="3175819" cy="734408"/>
          </a:xfrm>
          <a:prstGeom prst="rect">
            <a:avLst/>
          </a:prstGeom>
        </p:spPr>
      </p:pic>
      <p:sp>
        <p:nvSpPr>
          <p:cNvPr id="2" name="TextBox 1">
            <a:extLst>
              <a:ext uri="{FF2B5EF4-FFF2-40B4-BE49-F238E27FC236}">
                <a16:creationId xmlns:a16="http://schemas.microsoft.com/office/drawing/2014/main" id="{0D575018-CECF-C3EA-B116-6AA11B2BD235}"/>
              </a:ext>
            </a:extLst>
          </p:cNvPr>
          <p:cNvSpPr txBox="1"/>
          <p:nvPr/>
        </p:nvSpPr>
        <p:spPr>
          <a:xfrm>
            <a:off x="953728" y="807098"/>
            <a:ext cx="6607278" cy="954107"/>
          </a:xfrm>
          <a:prstGeom prst="rect">
            <a:avLst/>
          </a:prstGeom>
          <a:noFill/>
        </p:spPr>
        <p:txBody>
          <a:bodyPr wrap="square" rtlCol="0">
            <a:spAutoFit/>
          </a:bodyPr>
          <a:lstStyle/>
          <a:p>
            <a:r>
              <a:rPr lang="en-US" sz="2800" dirty="0" err="1"/>
              <a:t>AllStar</a:t>
            </a:r>
            <a:r>
              <a:rPr lang="en-US" sz="2800" dirty="0"/>
              <a:t> Link, </a:t>
            </a:r>
            <a:r>
              <a:rPr lang="en-US" sz="2800" dirty="0" err="1"/>
              <a:t>Echolink</a:t>
            </a:r>
            <a:r>
              <a:rPr lang="en-US" sz="2800" dirty="0"/>
              <a:t>, IRLP…What’s the difference???</a:t>
            </a:r>
          </a:p>
        </p:txBody>
      </p:sp>
      <p:pic>
        <p:nvPicPr>
          <p:cNvPr id="4" name="Picture 3" descr="A green star with black text&#10;&#10;AI-generated content may be incorrect.">
            <a:extLst>
              <a:ext uri="{FF2B5EF4-FFF2-40B4-BE49-F238E27FC236}">
                <a16:creationId xmlns:a16="http://schemas.microsoft.com/office/drawing/2014/main" id="{2EFC9BB2-6DAC-61B8-DBFC-BE7B822789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795892">
            <a:off x="953728" y="2317341"/>
            <a:ext cx="2562225" cy="1790700"/>
          </a:xfrm>
          <a:prstGeom prst="rect">
            <a:avLst/>
          </a:prstGeom>
        </p:spPr>
      </p:pic>
      <p:pic>
        <p:nvPicPr>
          <p:cNvPr id="7" name="Picture 6" descr="A black and red tower with white text&#10;&#10;AI-generated content may be incorrect.">
            <a:extLst>
              <a:ext uri="{FF2B5EF4-FFF2-40B4-BE49-F238E27FC236}">
                <a16:creationId xmlns:a16="http://schemas.microsoft.com/office/drawing/2014/main" id="{C6A4E88C-E6D8-8005-2A3E-9884332A5F4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722654">
            <a:off x="8004703" y="2153228"/>
            <a:ext cx="3328811" cy="1625396"/>
          </a:xfrm>
          <a:prstGeom prst="rect">
            <a:avLst/>
          </a:prstGeom>
        </p:spPr>
      </p:pic>
      <p:pic>
        <p:nvPicPr>
          <p:cNvPr id="9" name="Picture 8" descr="A close-up of a radio&#10;&#10;AI-generated content may be incorrect.">
            <a:extLst>
              <a:ext uri="{FF2B5EF4-FFF2-40B4-BE49-F238E27FC236}">
                <a16:creationId xmlns:a16="http://schemas.microsoft.com/office/drawing/2014/main" id="{B898F2E1-0268-8D2C-95A1-DE1D5A81FFD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479039">
            <a:off x="4191000" y="3528889"/>
            <a:ext cx="3810000" cy="2286000"/>
          </a:xfrm>
          <a:prstGeom prst="rect">
            <a:avLst/>
          </a:prstGeom>
        </p:spPr>
      </p:pic>
    </p:spTree>
    <p:extLst>
      <p:ext uri="{BB962C8B-B14F-4D97-AF65-F5344CB8AC3E}">
        <p14:creationId xmlns:p14="http://schemas.microsoft.com/office/powerpoint/2010/main" val="41908432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653184D-A4D4-A7B0-5D9E-5010E2AF8D90}"/>
            </a:ext>
          </a:extLst>
        </p:cNvPr>
        <p:cNvGrpSpPr/>
        <p:nvPr/>
      </p:nvGrpSpPr>
      <p:grpSpPr>
        <a:xfrm>
          <a:off x="0" y="0"/>
          <a:ext cx="0" cy="0"/>
          <a:chOff x="0" y="0"/>
          <a:chExt cx="0" cy="0"/>
        </a:xfrm>
      </p:grpSpPr>
      <p:sp>
        <p:nvSpPr>
          <p:cNvPr id="22" name="Freeform: Shape 21">
            <a:extLst>
              <a:ext uri="{FF2B5EF4-FFF2-40B4-BE49-F238E27FC236}">
                <a16:creationId xmlns:a16="http://schemas.microsoft.com/office/drawing/2014/main" id="{307AC8D4-3600-28B4-2DB6-D2A63A84C4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009304" cy="6858000"/>
          </a:xfrm>
          <a:custGeom>
            <a:avLst/>
            <a:gdLst>
              <a:gd name="connsiteX0" fmla="*/ 8239723 w 12009304"/>
              <a:gd name="connsiteY0" fmla="*/ 5083103 h 6858000"/>
              <a:gd name="connsiteX1" fmla="*/ 9505105 w 12009304"/>
              <a:gd name="connsiteY1" fmla="*/ 5083103 h 6858000"/>
              <a:gd name="connsiteX2" fmla="*/ 9564676 w 12009304"/>
              <a:gd name="connsiteY2" fmla="*/ 5091016 h 6858000"/>
              <a:gd name="connsiteX3" fmla="*/ 9605648 w 12009304"/>
              <a:gd name="connsiteY3" fmla="*/ 5108194 h 6858000"/>
              <a:gd name="connsiteX4" fmla="*/ 9580608 w 12009304"/>
              <a:gd name="connsiteY4" fmla="*/ 5151499 h 6858000"/>
              <a:gd name="connsiteX5" fmla="*/ 8693486 w 12009304"/>
              <a:gd name="connsiteY5" fmla="*/ 6685800 h 6858000"/>
              <a:gd name="connsiteX6" fmla="*/ 8595419 w 12009304"/>
              <a:gd name="connsiteY6" fmla="*/ 6814017 h 6858000"/>
              <a:gd name="connsiteX7" fmla="*/ 8545620 w 12009304"/>
              <a:gd name="connsiteY7" fmla="*/ 6858000 h 6858000"/>
              <a:gd name="connsiteX8" fmla="*/ 7612173 w 12009304"/>
              <a:gd name="connsiteY8" fmla="*/ 6858000 h 6858000"/>
              <a:gd name="connsiteX9" fmla="*/ 7591825 w 12009304"/>
              <a:gd name="connsiteY9" fmla="*/ 6822959 h 6858000"/>
              <a:gd name="connsiteX10" fmla="*/ 7411622 w 12009304"/>
              <a:gd name="connsiteY10" fmla="*/ 6512633 h 6858000"/>
              <a:gd name="connsiteX11" fmla="*/ 7411622 w 12009304"/>
              <a:gd name="connsiteY11" fmla="*/ 6289354 h 6858000"/>
              <a:gd name="connsiteX12" fmla="*/ 8045680 w 12009304"/>
              <a:gd name="connsiteY12" fmla="*/ 5197465 h 6858000"/>
              <a:gd name="connsiteX13" fmla="*/ 8239723 w 12009304"/>
              <a:gd name="connsiteY13" fmla="*/ 5083103 h 6858000"/>
              <a:gd name="connsiteX14" fmla="*/ 10622296 w 12009304"/>
              <a:gd name="connsiteY14" fmla="*/ 1326563 h 6858000"/>
              <a:gd name="connsiteX15" fmla="*/ 11448522 w 12009304"/>
              <a:gd name="connsiteY15" fmla="*/ 1326563 h 6858000"/>
              <a:gd name="connsiteX16" fmla="*/ 11577006 w 12009304"/>
              <a:gd name="connsiteY16" fmla="*/ 1401233 h 6858000"/>
              <a:gd name="connsiteX17" fmla="*/ 11989228 w 12009304"/>
              <a:gd name="connsiteY17" fmla="*/ 2114179 h 6858000"/>
              <a:gd name="connsiteX18" fmla="*/ 11989228 w 12009304"/>
              <a:gd name="connsiteY18" fmla="*/ 2259969 h 6858000"/>
              <a:gd name="connsiteX19" fmla="*/ 11577006 w 12009304"/>
              <a:gd name="connsiteY19" fmla="*/ 2972914 h 6858000"/>
              <a:gd name="connsiteX20" fmla="*/ 11448522 w 12009304"/>
              <a:gd name="connsiteY20" fmla="*/ 3047587 h 6858000"/>
              <a:gd name="connsiteX21" fmla="*/ 10622296 w 12009304"/>
              <a:gd name="connsiteY21" fmla="*/ 3047587 h 6858000"/>
              <a:gd name="connsiteX22" fmla="*/ 10495594 w 12009304"/>
              <a:gd name="connsiteY22" fmla="*/ 2972914 h 6858000"/>
              <a:gd name="connsiteX23" fmla="*/ 10081589 w 12009304"/>
              <a:gd name="connsiteY23" fmla="*/ 2259969 h 6858000"/>
              <a:gd name="connsiteX24" fmla="*/ 10081589 w 12009304"/>
              <a:gd name="connsiteY24" fmla="*/ 2114179 h 6858000"/>
              <a:gd name="connsiteX25" fmla="*/ 10495594 w 12009304"/>
              <a:gd name="connsiteY25" fmla="*/ 1401233 h 6858000"/>
              <a:gd name="connsiteX26" fmla="*/ 10622296 w 12009304"/>
              <a:gd name="connsiteY26" fmla="*/ 1326563 h 6858000"/>
              <a:gd name="connsiteX27" fmla="*/ 0 w 12009304"/>
              <a:gd name="connsiteY27" fmla="*/ 0 h 6858000"/>
              <a:gd name="connsiteX28" fmla="*/ 4457990 w 12009304"/>
              <a:gd name="connsiteY28" fmla="*/ 0 h 6858000"/>
              <a:gd name="connsiteX29" fmla="*/ 5902610 w 12009304"/>
              <a:gd name="connsiteY29" fmla="*/ 0 h 6858000"/>
              <a:gd name="connsiteX30" fmla="*/ 8476869 w 12009304"/>
              <a:gd name="connsiteY30" fmla="*/ 0 h 6858000"/>
              <a:gd name="connsiteX31" fmla="*/ 8535933 w 12009304"/>
              <a:gd name="connsiteY31" fmla="*/ 39849 h 6858000"/>
              <a:gd name="connsiteX32" fmla="*/ 8693486 w 12009304"/>
              <a:gd name="connsiteY32" fmla="*/ 220603 h 6858000"/>
              <a:gd name="connsiteX33" fmla="*/ 10389180 w 12009304"/>
              <a:gd name="connsiteY33" fmla="*/ 3153347 h 6858000"/>
              <a:gd name="connsiteX34" fmla="*/ 10389180 w 12009304"/>
              <a:gd name="connsiteY34" fmla="*/ 3753061 h 6858000"/>
              <a:gd name="connsiteX35" fmla="*/ 9759557 w 12009304"/>
              <a:gd name="connsiteY35" fmla="*/ 4842009 h 6858000"/>
              <a:gd name="connsiteX36" fmla="*/ 9706493 w 12009304"/>
              <a:gd name="connsiteY36" fmla="*/ 4933778 h 6858000"/>
              <a:gd name="connsiteX37" fmla="*/ 9708360 w 12009304"/>
              <a:gd name="connsiteY37" fmla="*/ 4934561 h 6858000"/>
              <a:gd name="connsiteX38" fmla="*/ 9802002 w 12009304"/>
              <a:gd name="connsiteY38" fmla="*/ 5029008 h 6858000"/>
              <a:gd name="connsiteX39" fmla="*/ 10514131 w 12009304"/>
              <a:gd name="connsiteY39" fmla="*/ 6260653 h 6858000"/>
              <a:gd name="connsiteX40" fmla="*/ 10514131 w 12009304"/>
              <a:gd name="connsiteY40" fmla="*/ 6512512 h 6858000"/>
              <a:gd name="connsiteX41" fmla="*/ 10340271 w 12009304"/>
              <a:gd name="connsiteY41" fmla="*/ 6813206 h 6858000"/>
              <a:gd name="connsiteX42" fmla="*/ 10314372 w 12009304"/>
              <a:gd name="connsiteY42" fmla="*/ 6858000 h 6858000"/>
              <a:gd name="connsiteX43" fmla="*/ 10119136 w 12009304"/>
              <a:gd name="connsiteY43" fmla="*/ 6858000 h 6858000"/>
              <a:gd name="connsiteX44" fmla="*/ 10122008 w 12009304"/>
              <a:gd name="connsiteY44" fmla="*/ 6853033 h 6858000"/>
              <a:gd name="connsiteX45" fmla="*/ 10327158 w 12009304"/>
              <a:gd name="connsiteY45" fmla="*/ 6498223 h 6858000"/>
              <a:gd name="connsiteX46" fmla="*/ 10327158 w 12009304"/>
              <a:gd name="connsiteY46" fmla="*/ 6274942 h 6858000"/>
              <a:gd name="connsiteX47" fmla="*/ 9695832 w 12009304"/>
              <a:gd name="connsiteY47" fmla="*/ 5183053 h 6858000"/>
              <a:gd name="connsiteX48" fmla="*/ 9612819 w 12009304"/>
              <a:gd name="connsiteY48" fmla="*/ 5099323 h 6858000"/>
              <a:gd name="connsiteX49" fmla="*/ 9603213 w 12009304"/>
              <a:gd name="connsiteY49" fmla="*/ 5095298 h 6858000"/>
              <a:gd name="connsiteX50" fmla="*/ 9654707 w 12009304"/>
              <a:gd name="connsiteY50" fmla="*/ 5006238 h 6858000"/>
              <a:gd name="connsiteX51" fmla="*/ 9693004 w 12009304"/>
              <a:gd name="connsiteY51" fmla="*/ 4940002 h 6858000"/>
              <a:gd name="connsiteX52" fmla="*/ 9653283 w 12009304"/>
              <a:gd name="connsiteY52" fmla="*/ 4923348 h 6858000"/>
              <a:gd name="connsiteX53" fmla="*/ 9586087 w 12009304"/>
              <a:gd name="connsiteY53" fmla="*/ 4914420 h 6858000"/>
              <a:gd name="connsiteX54" fmla="*/ 8158743 w 12009304"/>
              <a:gd name="connsiteY54" fmla="*/ 4914420 h 6858000"/>
              <a:gd name="connsiteX55" fmla="*/ 7939863 w 12009304"/>
              <a:gd name="connsiteY55" fmla="*/ 5043420 h 6858000"/>
              <a:gd name="connsiteX56" fmla="*/ 7224650 w 12009304"/>
              <a:gd name="connsiteY56" fmla="*/ 6275065 h 6858000"/>
              <a:gd name="connsiteX57" fmla="*/ 7224650 w 12009304"/>
              <a:gd name="connsiteY57" fmla="*/ 6526922 h 6858000"/>
              <a:gd name="connsiteX58" fmla="*/ 7350544 w 12009304"/>
              <a:gd name="connsiteY58" fmla="*/ 6743723 h 6858000"/>
              <a:gd name="connsiteX59" fmla="*/ 7416905 w 12009304"/>
              <a:gd name="connsiteY59" fmla="*/ 6858000 h 6858000"/>
              <a:gd name="connsiteX60" fmla="*/ 5902610 w 12009304"/>
              <a:gd name="connsiteY60" fmla="*/ 6858000 h 6858000"/>
              <a:gd name="connsiteX61" fmla="*/ 4389357 w 12009304"/>
              <a:gd name="connsiteY61" fmla="*/ 6858000 h 6858000"/>
              <a:gd name="connsiteX62" fmla="*/ 0 w 12009304"/>
              <a:gd name="connsiteY6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2009304" h="6858000">
                <a:moveTo>
                  <a:pt x="8239723" y="5083103"/>
                </a:moveTo>
                <a:cubicBezTo>
                  <a:pt x="8239723" y="5083103"/>
                  <a:pt x="8239723" y="5083103"/>
                  <a:pt x="9505105" y="5083103"/>
                </a:cubicBezTo>
                <a:cubicBezTo>
                  <a:pt x="9525601" y="5083103"/>
                  <a:pt x="9545588" y="5085825"/>
                  <a:pt x="9564676" y="5091016"/>
                </a:cubicBezTo>
                <a:lnTo>
                  <a:pt x="9605648" y="5108194"/>
                </a:lnTo>
                <a:lnTo>
                  <a:pt x="9580608" y="5151499"/>
                </a:lnTo>
                <a:cubicBezTo>
                  <a:pt x="9354208" y="5543062"/>
                  <a:pt x="9064418" y="6044264"/>
                  <a:pt x="8693486" y="6685800"/>
                </a:cubicBezTo>
                <a:cubicBezTo>
                  <a:pt x="8665958" y="6733339"/>
                  <a:pt x="8632925" y="6776306"/>
                  <a:pt x="8595419" y="6814017"/>
                </a:cubicBezTo>
                <a:lnTo>
                  <a:pt x="8545620" y="6858000"/>
                </a:lnTo>
                <a:lnTo>
                  <a:pt x="7612173" y="6858000"/>
                </a:lnTo>
                <a:lnTo>
                  <a:pt x="7591825" y="6822959"/>
                </a:lnTo>
                <a:cubicBezTo>
                  <a:pt x="7538315" y="6730809"/>
                  <a:pt x="7478495" y="6627794"/>
                  <a:pt x="7411622" y="6512633"/>
                </a:cubicBezTo>
                <a:cubicBezTo>
                  <a:pt x="7370628" y="6444560"/>
                  <a:pt x="7370628" y="6357427"/>
                  <a:pt x="7411622" y="6289354"/>
                </a:cubicBezTo>
                <a:cubicBezTo>
                  <a:pt x="7411622" y="6289354"/>
                  <a:pt x="7411622" y="6289354"/>
                  <a:pt x="8045680" y="5197465"/>
                </a:cubicBezTo>
                <a:cubicBezTo>
                  <a:pt x="8083943" y="5126669"/>
                  <a:pt x="8160465" y="5083103"/>
                  <a:pt x="8239723" y="5083103"/>
                </a:cubicBezTo>
                <a:close/>
                <a:moveTo>
                  <a:pt x="10622296" y="1326563"/>
                </a:moveTo>
                <a:cubicBezTo>
                  <a:pt x="10622296" y="1326563"/>
                  <a:pt x="10622296" y="1326563"/>
                  <a:pt x="11448522" y="1326563"/>
                </a:cubicBezTo>
                <a:cubicBezTo>
                  <a:pt x="11502058" y="1326563"/>
                  <a:pt x="11550238" y="1355009"/>
                  <a:pt x="11577006" y="1401233"/>
                </a:cubicBezTo>
                <a:cubicBezTo>
                  <a:pt x="11577006" y="1401233"/>
                  <a:pt x="11577006" y="1401233"/>
                  <a:pt x="11989228" y="2114179"/>
                </a:cubicBezTo>
                <a:cubicBezTo>
                  <a:pt x="12015996" y="2158629"/>
                  <a:pt x="12015996" y="2215522"/>
                  <a:pt x="11989228" y="2259969"/>
                </a:cubicBezTo>
                <a:cubicBezTo>
                  <a:pt x="11989228" y="2259969"/>
                  <a:pt x="11989228" y="2259969"/>
                  <a:pt x="11577006" y="2972914"/>
                </a:cubicBezTo>
                <a:cubicBezTo>
                  <a:pt x="11550238" y="3019141"/>
                  <a:pt x="11502058" y="3047587"/>
                  <a:pt x="11448522" y="3047587"/>
                </a:cubicBezTo>
                <a:cubicBezTo>
                  <a:pt x="11448522" y="3047587"/>
                  <a:pt x="11448522" y="3047587"/>
                  <a:pt x="10622296" y="3047587"/>
                </a:cubicBezTo>
                <a:cubicBezTo>
                  <a:pt x="10570544" y="3047587"/>
                  <a:pt x="10520578" y="3019141"/>
                  <a:pt x="10495594" y="2972914"/>
                </a:cubicBezTo>
                <a:cubicBezTo>
                  <a:pt x="10495594" y="2972914"/>
                  <a:pt x="10495594" y="2972914"/>
                  <a:pt x="10081589" y="2259969"/>
                </a:cubicBezTo>
                <a:cubicBezTo>
                  <a:pt x="10054821" y="2215522"/>
                  <a:pt x="10054821" y="2158629"/>
                  <a:pt x="10081589" y="2114179"/>
                </a:cubicBezTo>
                <a:cubicBezTo>
                  <a:pt x="10081589" y="2114179"/>
                  <a:pt x="10081589" y="2114179"/>
                  <a:pt x="10495594" y="1401233"/>
                </a:cubicBezTo>
                <a:cubicBezTo>
                  <a:pt x="10520578" y="1355009"/>
                  <a:pt x="10570544" y="1326563"/>
                  <a:pt x="10622296" y="1326563"/>
                </a:cubicBezTo>
                <a:close/>
                <a:moveTo>
                  <a:pt x="0" y="0"/>
                </a:moveTo>
                <a:lnTo>
                  <a:pt x="4457990" y="0"/>
                </a:lnTo>
                <a:lnTo>
                  <a:pt x="5902610" y="0"/>
                </a:lnTo>
                <a:lnTo>
                  <a:pt x="8476869" y="0"/>
                </a:lnTo>
                <a:lnTo>
                  <a:pt x="8535933" y="39849"/>
                </a:lnTo>
                <a:cubicBezTo>
                  <a:pt x="8598516" y="88273"/>
                  <a:pt x="8652195" y="149296"/>
                  <a:pt x="8693486" y="220603"/>
                </a:cubicBezTo>
                <a:cubicBezTo>
                  <a:pt x="8693486" y="220603"/>
                  <a:pt x="8693486" y="220603"/>
                  <a:pt x="10389180" y="3153347"/>
                </a:cubicBezTo>
                <a:cubicBezTo>
                  <a:pt x="10499291" y="3336185"/>
                  <a:pt x="10499291" y="3570221"/>
                  <a:pt x="10389180" y="3753061"/>
                </a:cubicBezTo>
                <a:cubicBezTo>
                  <a:pt x="10389180" y="3753061"/>
                  <a:pt x="10389180" y="3753061"/>
                  <a:pt x="9759557" y="4842009"/>
                </a:cubicBezTo>
                <a:lnTo>
                  <a:pt x="9706493" y="4933778"/>
                </a:lnTo>
                <a:lnTo>
                  <a:pt x="9708360" y="4934561"/>
                </a:lnTo>
                <a:cubicBezTo>
                  <a:pt x="9746510" y="4956830"/>
                  <a:pt x="9778880" y="4989078"/>
                  <a:pt x="9802002" y="5029008"/>
                </a:cubicBezTo>
                <a:cubicBezTo>
                  <a:pt x="9802002" y="5029008"/>
                  <a:pt x="9802002" y="5029008"/>
                  <a:pt x="10514131" y="6260653"/>
                </a:cubicBezTo>
                <a:cubicBezTo>
                  <a:pt x="10560376" y="6337439"/>
                  <a:pt x="10560376" y="6435725"/>
                  <a:pt x="10514131" y="6512512"/>
                </a:cubicBezTo>
                <a:cubicBezTo>
                  <a:pt x="10514131" y="6512512"/>
                  <a:pt x="10514131" y="6512512"/>
                  <a:pt x="10340271" y="6813206"/>
                </a:cubicBezTo>
                <a:lnTo>
                  <a:pt x="10314372" y="6858000"/>
                </a:lnTo>
                <a:lnTo>
                  <a:pt x="10119136" y="6858000"/>
                </a:lnTo>
                <a:lnTo>
                  <a:pt x="10122008" y="6853033"/>
                </a:lnTo>
                <a:cubicBezTo>
                  <a:pt x="10327158" y="6498223"/>
                  <a:pt x="10327158" y="6498223"/>
                  <a:pt x="10327158" y="6498223"/>
                </a:cubicBezTo>
                <a:cubicBezTo>
                  <a:pt x="10368154" y="6430148"/>
                  <a:pt x="10368154" y="6343015"/>
                  <a:pt x="10327158" y="6274942"/>
                </a:cubicBezTo>
                <a:cubicBezTo>
                  <a:pt x="9695832" y="5183053"/>
                  <a:pt x="9695832" y="5183053"/>
                  <a:pt x="9695832" y="5183053"/>
                </a:cubicBezTo>
                <a:cubicBezTo>
                  <a:pt x="9675334" y="5147654"/>
                  <a:pt x="9646640" y="5119063"/>
                  <a:pt x="9612819" y="5099323"/>
                </a:cubicBezTo>
                <a:lnTo>
                  <a:pt x="9603213" y="5095298"/>
                </a:lnTo>
                <a:lnTo>
                  <a:pt x="9654707" y="5006238"/>
                </a:lnTo>
                <a:lnTo>
                  <a:pt x="9693004" y="4940002"/>
                </a:lnTo>
                <a:lnTo>
                  <a:pt x="9653283" y="4923348"/>
                </a:lnTo>
                <a:cubicBezTo>
                  <a:pt x="9631750" y="4917491"/>
                  <a:pt x="9609208" y="4914420"/>
                  <a:pt x="9586087" y="4914420"/>
                </a:cubicBezTo>
                <a:cubicBezTo>
                  <a:pt x="8158743" y="4914420"/>
                  <a:pt x="8158743" y="4914420"/>
                  <a:pt x="8158743" y="4914420"/>
                </a:cubicBezTo>
                <a:cubicBezTo>
                  <a:pt x="8069341" y="4914420"/>
                  <a:pt x="7983024" y="4963563"/>
                  <a:pt x="7939863" y="5043420"/>
                </a:cubicBezTo>
                <a:cubicBezTo>
                  <a:pt x="7224650" y="6275065"/>
                  <a:pt x="7224650" y="6275065"/>
                  <a:pt x="7224650" y="6275065"/>
                </a:cubicBezTo>
                <a:cubicBezTo>
                  <a:pt x="7178407" y="6351849"/>
                  <a:pt x="7178407" y="6450135"/>
                  <a:pt x="7224650" y="6526922"/>
                </a:cubicBezTo>
                <a:cubicBezTo>
                  <a:pt x="7269350" y="6603900"/>
                  <a:pt x="7311257" y="6676067"/>
                  <a:pt x="7350544" y="6743723"/>
                </a:cubicBezTo>
                <a:lnTo>
                  <a:pt x="7416905" y="6858000"/>
                </a:lnTo>
                <a:lnTo>
                  <a:pt x="5902610" y="6858000"/>
                </a:lnTo>
                <a:lnTo>
                  <a:pt x="4389357" y="6858000"/>
                </a:lnTo>
                <a:lnTo>
                  <a:pt x="0" y="6858000"/>
                </a:lnTo>
                <a:close/>
              </a:path>
            </a:pathLst>
          </a:custGeom>
          <a:solidFill>
            <a:schemeClr val="tx1">
              <a:lumMod val="50000"/>
              <a:lumOff val="5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black background with green and yellow text&#10;&#10;AI-generated content may be incorrect.">
            <a:extLst>
              <a:ext uri="{FF2B5EF4-FFF2-40B4-BE49-F238E27FC236}">
                <a16:creationId xmlns:a16="http://schemas.microsoft.com/office/drawing/2014/main" id="{5565B2A3-02AC-23AC-083F-EA0BF80DD5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16181" y="72690"/>
            <a:ext cx="3175819" cy="734408"/>
          </a:xfrm>
          <a:prstGeom prst="rect">
            <a:avLst/>
          </a:prstGeom>
        </p:spPr>
      </p:pic>
      <p:sp>
        <p:nvSpPr>
          <p:cNvPr id="2" name="TextBox 1">
            <a:extLst>
              <a:ext uri="{FF2B5EF4-FFF2-40B4-BE49-F238E27FC236}">
                <a16:creationId xmlns:a16="http://schemas.microsoft.com/office/drawing/2014/main" id="{B58A2B4F-26A8-FD90-E090-F7795314BC35}"/>
              </a:ext>
            </a:extLst>
          </p:cNvPr>
          <p:cNvSpPr txBox="1"/>
          <p:nvPr/>
        </p:nvSpPr>
        <p:spPr>
          <a:xfrm>
            <a:off x="927090" y="807098"/>
            <a:ext cx="7629832" cy="4801314"/>
          </a:xfrm>
          <a:prstGeom prst="rect">
            <a:avLst/>
          </a:prstGeom>
          <a:noFill/>
        </p:spPr>
        <p:txBody>
          <a:bodyPr wrap="square" rtlCol="0">
            <a:spAutoFit/>
          </a:bodyPr>
          <a:lstStyle/>
          <a:p>
            <a:r>
              <a:rPr lang="en-US" b="1" dirty="0" err="1"/>
              <a:t>AllStar</a:t>
            </a:r>
            <a:r>
              <a:rPr lang="en-US" b="1" dirty="0"/>
              <a:t> Link</a:t>
            </a:r>
          </a:p>
          <a:p>
            <a:pPr>
              <a:buFont typeface="Arial" panose="020B0604020202020204" pitchFamily="34" charset="0"/>
              <a:buChar char="•"/>
            </a:pPr>
            <a:r>
              <a:rPr lang="en-US" b="1" dirty="0"/>
              <a:t>  </a:t>
            </a:r>
            <a:r>
              <a:rPr lang="en-US" dirty="0" err="1"/>
              <a:t>AllStar</a:t>
            </a:r>
            <a:r>
              <a:rPr lang="en-US" dirty="0"/>
              <a:t> is a VoIP linking system based on Asterisk, an open-source telephony platform. It uses standard VoIP protocols to connect repeaters, nodes, and individual users.</a:t>
            </a:r>
          </a:p>
          <a:p>
            <a:pPr>
              <a:buFont typeface="Arial" panose="020B0604020202020204" pitchFamily="34" charset="0"/>
              <a:buChar char="•"/>
            </a:pPr>
            <a:r>
              <a:rPr lang="en-US" b="1" dirty="0"/>
              <a:t>Hardware</a:t>
            </a:r>
            <a:r>
              <a:rPr lang="en-US" dirty="0"/>
              <a:t>: Requires a Raspberry Pi or a Linux-based computer, an interface board, and a radio.</a:t>
            </a:r>
          </a:p>
          <a:p>
            <a:pPr>
              <a:buFont typeface="Arial" panose="020B0604020202020204" pitchFamily="34" charset="0"/>
              <a:buChar char="•"/>
            </a:pPr>
            <a:r>
              <a:rPr lang="en-US" b="1" dirty="0"/>
              <a:t>Features</a:t>
            </a:r>
            <a:r>
              <a:rPr lang="en-US" dirty="0"/>
              <a:t>:</a:t>
            </a:r>
          </a:p>
          <a:p>
            <a:pPr marL="742950" lvl="1" indent="-285750">
              <a:buFont typeface="Arial" panose="020B0604020202020204" pitchFamily="34" charset="0"/>
              <a:buChar char="•"/>
            </a:pPr>
            <a:r>
              <a:rPr lang="en-US" dirty="0"/>
              <a:t>Highly customizable and open-source.</a:t>
            </a:r>
          </a:p>
          <a:p>
            <a:pPr marL="742950" lvl="1" indent="-285750">
              <a:buFont typeface="Arial" panose="020B0604020202020204" pitchFamily="34" charset="0"/>
              <a:buChar char="•"/>
            </a:pPr>
            <a:r>
              <a:rPr lang="en-US" dirty="0"/>
              <a:t>Supports multiple simultaneous connections.</a:t>
            </a:r>
          </a:p>
          <a:p>
            <a:pPr marL="742950" lvl="1" indent="-285750">
              <a:buFont typeface="Arial" panose="020B0604020202020204" pitchFamily="34" charset="0"/>
              <a:buChar char="•"/>
            </a:pPr>
            <a:r>
              <a:rPr lang="en-US" dirty="0"/>
              <a:t>Better audio quality due to the use of modern codecs </a:t>
            </a:r>
          </a:p>
          <a:p>
            <a:pPr marL="742950" lvl="1" indent="-285750">
              <a:buFont typeface="Arial" panose="020B0604020202020204" pitchFamily="34" charset="0"/>
              <a:buChar char="•"/>
            </a:pPr>
            <a:r>
              <a:rPr lang="en-US" dirty="0"/>
              <a:t>Provides flexible networking options for building large repeater networks.</a:t>
            </a:r>
          </a:p>
          <a:p>
            <a:pPr>
              <a:buFont typeface="Arial" panose="020B0604020202020204" pitchFamily="34" charset="0"/>
              <a:buChar char="•"/>
            </a:pPr>
            <a:r>
              <a:rPr lang="en-US" b="1" dirty="0"/>
              <a:t>Use Cases</a:t>
            </a:r>
            <a:r>
              <a:rPr lang="en-US" dirty="0"/>
              <a:t>: Ideal for advanced users or groups that want to build complex, scalable systems with greater control.</a:t>
            </a:r>
          </a:p>
          <a:p>
            <a:pPr>
              <a:buFont typeface="Arial" panose="020B0604020202020204" pitchFamily="34" charset="0"/>
              <a:buChar char="•"/>
            </a:pPr>
            <a:r>
              <a:rPr lang="en-US" b="1" dirty="0"/>
              <a:t>Advantages</a:t>
            </a:r>
            <a:r>
              <a:rPr lang="en-US" dirty="0"/>
              <a:t>: Open platform, high flexibility, modern features, and support for dynamic node linking.</a:t>
            </a:r>
          </a:p>
          <a:p>
            <a:endParaRPr lang="en-US" dirty="0"/>
          </a:p>
        </p:txBody>
      </p:sp>
    </p:spTree>
    <p:extLst>
      <p:ext uri="{BB962C8B-B14F-4D97-AF65-F5344CB8AC3E}">
        <p14:creationId xmlns:p14="http://schemas.microsoft.com/office/powerpoint/2010/main" val="26513921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D00C0D0-660C-538C-0543-26813BAA7AE9}"/>
            </a:ext>
          </a:extLst>
        </p:cNvPr>
        <p:cNvGrpSpPr/>
        <p:nvPr/>
      </p:nvGrpSpPr>
      <p:grpSpPr>
        <a:xfrm>
          <a:off x="0" y="0"/>
          <a:ext cx="0" cy="0"/>
          <a:chOff x="0" y="0"/>
          <a:chExt cx="0" cy="0"/>
        </a:xfrm>
      </p:grpSpPr>
      <p:sp>
        <p:nvSpPr>
          <p:cNvPr id="22" name="Freeform: Shape 21">
            <a:extLst>
              <a:ext uri="{FF2B5EF4-FFF2-40B4-BE49-F238E27FC236}">
                <a16:creationId xmlns:a16="http://schemas.microsoft.com/office/drawing/2014/main" id="{79B35489-3961-2A9D-60C9-80B104A522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009304" cy="6858000"/>
          </a:xfrm>
          <a:custGeom>
            <a:avLst/>
            <a:gdLst>
              <a:gd name="connsiteX0" fmla="*/ 8239723 w 12009304"/>
              <a:gd name="connsiteY0" fmla="*/ 5083103 h 6858000"/>
              <a:gd name="connsiteX1" fmla="*/ 9505105 w 12009304"/>
              <a:gd name="connsiteY1" fmla="*/ 5083103 h 6858000"/>
              <a:gd name="connsiteX2" fmla="*/ 9564676 w 12009304"/>
              <a:gd name="connsiteY2" fmla="*/ 5091016 h 6858000"/>
              <a:gd name="connsiteX3" fmla="*/ 9605648 w 12009304"/>
              <a:gd name="connsiteY3" fmla="*/ 5108194 h 6858000"/>
              <a:gd name="connsiteX4" fmla="*/ 9580608 w 12009304"/>
              <a:gd name="connsiteY4" fmla="*/ 5151499 h 6858000"/>
              <a:gd name="connsiteX5" fmla="*/ 8693486 w 12009304"/>
              <a:gd name="connsiteY5" fmla="*/ 6685800 h 6858000"/>
              <a:gd name="connsiteX6" fmla="*/ 8595419 w 12009304"/>
              <a:gd name="connsiteY6" fmla="*/ 6814017 h 6858000"/>
              <a:gd name="connsiteX7" fmla="*/ 8545620 w 12009304"/>
              <a:gd name="connsiteY7" fmla="*/ 6858000 h 6858000"/>
              <a:gd name="connsiteX8" fmla="*/ 7612173 w 12009304"/>
              <a:gd name="connsiteY8" fmla="*/ 6858000 h 6858000"/>
              <a:gd name="connsiteX9" fmla="*/ 7591825 w 12009304"/>
              <a:gd name="connsiteY9" fmla="*/ 6822959 h 6858000"/>
              <a:gd name="connsiteX10" fmla="*/ 7411622 w 12009304"/>
              <a:gd name="connsiteY10" fmla="*/ 6512633 h 6858000"/>
              <a:gd name="connsiteX11" fmla="*/ 7411622 w 12009304"/>
              <a:gd name="connsiteY11" fmla="*/ 6289354 h 6858000"/>
              <a:gd name="connsiteX12" fmla="*/ 8045680 w 12009304"/>
              <a:gd name="connsiteY12" fmla="*/ 5197465 h 6858000"/>
              <a:gd name="connsiteX13" fmla="*/ 8239723 w 12009304"/>
              <a:gd name="connsiteY13" fmla="*/ 5083103 h 6858000"/>
              <a:gd name="connsiteX14" fmla="*/ 10622296 w 12009304"/>
              <a:gd name="connsiteY14" fmla="*/ 1326563 h 6858000"/>
              <a:gd name="connsiteX15" fmla="*/ 11448522 w 12009304"/>
              <a:gd name="connsiteY15" fmla="*/ 1326563 h 6858000"/>
              <a:gd name="connsiteX16" fmla="*/ 11577006 w 12009304"/>
              <a:gd name="connsiteY16" fmla="*/ 1401233 h 6858000"/>
              <a:gd name="connsiteX17" fmla="*/ 11989228 w 12009304"/>
              <a:gd name="connsiteY17" fmla="*/ 2114179 h 6858000"/>
              <a:gd name="connsiteX18" fmla="*/ 11989228 w 12009304"/>
              <a:gd name="connsiteY18" fmla="*/ 2259969 h 6858000"/>
              <a:gd name="connsiteX19" fmla="*/ 11577006 w 12009304"/>
              <a:gd name="connsiteY19" fmla="*/ 2972914 h 6858000"/>
              <a:gd name="connsiteX20" fmla="*/ 11448522 w 12009304"/>
              <a:gd name="connsiteY20" fmla="*/ 3047587 h 6858000"/>
              <a:gd name="connsiteX21" fmla="*/ 10622296 w 12009304"/>
              <a:gd name="connsiteY21" fmla="*/ 3047587 h 6858000"/>
              <a:gd name="connsiteX22" fmla="*/ 10495594 w 12009304"/>
              <a:gd name="connsiteY22" fmla="*/ 2972914 h 6858000"/>
              <a:gd name="connsiteX23" fmla="*/ 10081589 w 12009304"/>
              <a:gd name="connsiteY23" fmla="*/ 2259969 h 6858000"/>
              <a:gd name="connsiteX24" fmla="*/ 10081589 w 12009304"/>
              <a:gd name="connsiteY24" fmla="*/ 2114179 h 6858000"/>
              <a:gd name="connsiteX25" fmla="*/ 10495594 w 12009304"/>
              <a:gd name="connsiteY25" fmla="*/ 1401233 h 6858000"/>
              <a:gd name="connsiteX26" fmla="*/ 10622296 w 12009304"/>
              <a:gd name="connsiteY26" fmla="*/ 1326563 h 6858000"/>
              <a:gd name="connsiteX27" fmla="*/ 0 w 12009304"/>
              <a:gd name="connsiteY27" fmla="*/ 0 h 6858000"/>
              <a:gd name="connsiteX28" fmla="*/ 4457990 w 12009304"/>
              <a:gd name="connsiteY28" fmla="*/ 0 h 6858000"/>
              <a:gd name="connsiteX29" fmla="*/ 5902610 w 12009304"/>
              <a:gd name="connsiteY29" fmla="*/ 0 h 6858000"/>
              <a:gd name="connsiteX30" fmla="*/ 8476869 w 12009304"/>
              <a:gd name="connsiteY30" fmla="*/ 0 h 6858000"/>
              <a:gd name="connsiteX31" fmla="*/ 8535933 w 12009304"/>
              <a:gd name="connsiteY31" fmla="*/ 39849 h 6858000"/>
              <a:gd name="connsiteX32" fmla="*/ 8693486 w 12009304"/>
              <a:gd name="connsiteY32" fmla="*/ 220603 h 6858000"/>
              <a:gd name="connsiteX33" fmla="*/ 10389180 w 12009304"/>
              <a:gd name="connsiteY33" fmla="*/ 3153347 h 6858000"/>
              <a:gd name="connsiteX34" fmla="*/ 10389180 w 12009304"/>
              <a:gd name="connsiteY34" fmla="*/ 3753061 h 6858000"/>
              <a:gd name="connsiteX35" fmla="*/ 9759557 w 12009304"/>
              <a:gd name="connsiteY35" fmla="*/ 4842009 h 6858000"/>
              <a:gd name="connsiteX36" fmla="*/ 9706493 w 12009304"/>
              <a:gd name="connsiteY36" fmla="*/ 4933778 h 6858000"/>
              <a:gd name="connsiteX37" fmla="*/ 9708360 w 12009304"/>
              <a:gd name="connsiteY37" fmla="*/ 4934561 h 6858000"/>
              <a:gd name="connsiteX38" fmla="*/ 9802002 w 12009304"/>
              <a:gd name="connsiteY38" fmla="*/ 5029008 h 6858000"/>
              <a:gd name="connsiteX39" fmla="*/ 10514131 w 12009304"/>
              <a:gd name="connsiteY39" fmla="*/ 6260653 h 6858000"/>
              <a:gd name="connsiteX40" fmla="*/ 10514131 w 12009304"/>
              <a:gd name="connsiteY40" fmla="*/ 6512512 h 6858000"/>
              <a:gd name="connsiteX41" fmla="*/ 10340271 w 12009304"/>
              <a:gd name="connsiteY41" fmla="*/ 6813206 h 6858000"/>
              <a:gd name="connsiteX42" fmla="*/ 10314372 w 12009304"/>
              <a:gd name="connsiteY42" fmla="*/ 6858000 h 6858000"/>
              <a:gd name="connsiteX43" fmla="*/ 10119136 w 12009304"/>
              <a:gd name="connsiteY43" fmla="*/ 6858000 h 6858000"/>
              <a:gd name="connsiteX44" fmla="*/ 10122008 w 12009304"/>
              <a:gd name="connsiteY44" fmla="*/ 6853033 h 6858000"/>
              <a:gd name="connsiteX45" fmla="*/ 10327158 w 12009304"/>
              <a:gd name="connsiteY45" fmla="*/ 6498223 h 6858000"/>
              <a:gd name="connsiteX46" fmla="*/ 10327158 w 12009304"/>
              <a:gd name="connsiteY46" fmla="*/ 6274942 h 6858000"/>
              <a:gd name="connsiteX47" fmla="*/ 9695832 w 12009304"/>
              <a:gd name="connsiteY47" fmla="*/ 5183053 h 6858000"/>
              <a:gd name="connsiteX48" fmla="*/ 9612819 w 12009304"/>
              <a:gd name="connsiteY48" fmla="*/ 5099323 h 6858000"/>
              <a:gd name="connsiteX49" fmla="*/ 9603213 w 12009304"/>
              <a:gd name="connsiteY49" fmla="*/ 5095298 h 6858000"/>
              <a:gd name="connsiteX50" fmla="*/ 9654707 w 12009304"/>
              <a:gd name="connsiteY50" fmla="*/ 5006238 h 6858000"/>
              <a:gd name="connsiteX51" fmla="*/ 9693004 w 12009304"/>
              <a:gd name="connsiteY51" fmla="*/ 4940002 h 6858000"/>
              <a:gd name="connsiteX52" fmla="*/ 9653283 w 12009304"/>
              <a:gd name="connsiteY52" fmla="*/ 4923348 h 6858000"/>
              <a:gd name="connsiteX53" fmla="*/ 9586087 w 12009304"/>
              <a:gd name="connsiteY53" fmla="*/ 4914420 h 6858000"/>
              <a:gd name="connsiteX54" fmla="*/ 8158743 w 12009304"/>
              <a:gd name="connsiteY54" fmla="*/ 4914420 h 6858000"/>
              <a:gd name="connsiteX55" fmla="*/ 7939863 w 12009304"/>
              <a:gd name="connsiteY55" fmla="*/ 5043420 h 6858000"/>
              <a:gd name="connsiteX56" fmla="*/ 7224650 w 12009304"/>
              <a:gd name="connsiteY56" fmla="*/ 6275065 h 6858000"/>
              <a:gd name="connsiteX57" fmla="*/ 7224650 w 12009304"/>
              <a:gd name="connsiteY57" fmla="*/ 6526922 h 6858000"/>
              <a:gd name="connsiteX58" fmla="*/ 7350544 w 12009304"/>
              <a:gd name="connsiteY58" fmla="*/ 6743723 h 6858000"/>
              <a:gd name="connsiteX59" fmla="*/ 7416905 w 12009304"/>
              <a:gd name="connsiteY59" fmla="*/ 6858000 h 6858000"/>
              <a:gd name="connsiteX60" fmla="*/ 5902610 w 12009304"/>
              <a:gd name="connsiteY60" fmla="*/ 6858000 h 6858000"/>
              <a:gd name="connsiteX61" fmla="*/ 4389357 w 12009304"/>
              <a:gd name="connsiteY61" fmla="*/ 6858000 h 6858000"/>
              <a:gd name="connsiteX62" fmla="*/ 0 w 12009304"/>
              <a:gd name="connsiteY6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2009304" h="6858000">
                <a:moveTo>
                  <a:pt x="8239723" y="5083103"/>
                </a:moveTo>
                <a:cubicBezTo>
                  <a:pt x="8239723" y="5083103"/>
                  <a:pt x="8239723" y="5083103"/>
                  <a:pt x="9505105" y="5083103"/>
                </a:cubicBezTo>
                <a:cubicBezTo>
                  <a:pt x="9525601" y="5083103"/>
                  <a:pt x="9545588" y="5085825"/>
                  <a:pt x="9564676" y="5091016"/>
                </a:cubicBezTo>
                <a:lnTo>
                  <a:pt x="9605648" y="5108194"/>
                </a:lnTo>
                <a:lnTo>
                  <a:pt x="9580608" y="5151499"/>
                </a:lnTo>
                <a:cubicBezTo>
                  <a:pt x="9354208" y="5543062"/>
                  <a:pt x="9064418" y="6044264"/>
                  <a:pt x="8693486" y="6685800"/>
                </a:cubicBezTo>
                <a:cubicBezTo>
                  <a:pt x="8665958" y="6733339"/>
                  <a:pt x="8632925" y="6776306"/>
                  <a:pt x="8595419" y="6814017"/>
                </a:cubicBezTo>
                <a:lnTo>
                  <a:pt x="8545620" y="6858000"/>
                </a:lnTo>
                <a:lnTo>
                  <a:pt x="7612173" y="6858000"/>
                </a:lnTo>
                <a:lnTo>
                  <a:pt x="7591825" y="6822959"/>
                </a:lnTo>
                <a:cubicBezTo>
                  <a:pt x="7538315" y="6730809"/>
                  <a:pt x="7478495" y="6627794"/>
                  <a:pt x="7411622" y="6512633"/>
                </a:cubicBezTo>
                <a:cubicBezTo>
                  <a:pt x="7370628" y="6444560"/>
                  <a:pt x="7370628" y="6357427"/>
                  <a:pt x="7411622" y="6289354"/>
                </a:cubicBezTo>
                <a:cubicBezTo>
                  <a:pt x="7411622" y="6289354"/>
                  <a:pt x="7411622" y="6289354"/>
                  <a:pt x="8045680" y="5197465"/>
                </a:cubicBezTo>
                <a:cubicBezTo>
                  <a:pt x="8083943" y="5126669"/>
                  <a:pt x="8160465" y="5083103"/>
                  <a:pt x="8239723" y="5083103"/>
                </a:cubicBezTo>
                <a:close/>
                <a:moveTo>
                  <a:pt x="10622296" y="1326563"/>
                </a:moveTo>
                <a:cubicBezTo>
                  <a:pt x="10622296" y="1326563"/>
                  <a:pt x="10622296" y="1326563"/>
                  <a:pt x="11448522" y="1326563"/>
                </a:cubicBezTo>
                <a:cubicBezTo>
                  <a:pt x="11502058" y="1326563"/>
                  <a:pt x="11550238" y="1355009"/>
                  <a:pt x="11577006" y="1401233"/>
                </a:cubicBezTo>
                <a:cubicBezTo>
                  <a:pt x="11577006" y="1401233"/>
                  <a:pt x="11577006" y="1401233"/>
                  <a:pt x="11989228" y="2114179"/>
                </a:cubicBezTo>
                <a:cubicBezTo>
                  <a:pt x="12015996" y="2158629"/>
                  <a:pt x="12015996" y="2215522"/>
                  <a:pt x="11989228" y="2259969"/>
                </a:cubicBezTo>
                <a:cubicBezTo>
                  <a:pt x="11989228" y="2259969"/>
                  <a:pt x="11989228" y="2259969"/>
                  <a:pt x="11577006" y="2972914"/>
                </a:cubicBezTo>
                <a:cubicBezTo>
                  <a:pt x="11550238" y="3019141"/>
                  <a:pt x="11502058" y="3047587"/>
                  <a:pt x="11448522" y="3047587"/>
                </a:cubicBezTo>
                <a:cubicBezTo>
                  <a:pt x="11448522" y="3047587"/>
                  <a:pt x="11448522" y="3047587"/>
                  <a:pt x="10622296" y="3047587"/>
                </a:cubicBezTo>
                <a:cubicBezTo>
                  <a:pt x="10570544" y="3047587"/>
                  <a:pt x="10520578" y="3019141"/>
                  <a:pt x="10495594" y="2972914"/>
                </a:cubicBezTo>
                <a:cubicBezTo>
                  <a:pt x="10495594" y="2972914"/>
                  <a:pt x="10495594" y="2972914"/>
                  <a:pt x="10081589" y="2259969"/>
                </a:cubicBezTo>
                <a:cubicBezTo>
                  <a:pt x="10054821" y="2215522"/>
                  <a:pt x="10054821" y="2158629"/>
                  <a:pt x="10081589" y="2114179"/>
                </a:cubicBezTo>
                <a:cubicBezTo>
                  <a:pt x="10081589" y="2114179"/>
                  <a:pt x="10081589" y="2114179"/>
                  <a:pt x="10495594" y="1401233"/>
                </a:cubicBezTo>
                <a:cubicBezTo>
                  <a:pt x="10520578" y="1355009"/>
                  <a:pt x="10570544" y="1326563"/>
                  <a:pt x="10622296" y="1326563"/>
                </a:cubicBezTo>
                <a:close/>
                <a:moveTo>
                  <a:pt x="0" y="0"/>
                </a:moveTo>
                <a:lnTo>
                  <a:pt x="4457990" y="0"/>
                </a:lnTo>
                <a:lnTo>
                  <a:pt x="5902610" y="0"/>
                </a:lnTo>
                <a:lnTo>
                  <a:pt x="8476869" y="0"/>
                </a:lnTo>
                <a:lnTo>
                  <a:pt x="8535933" y="39849"/>
                </a:lnTo>
                <a:cubicBezTo>
                  <a:pt x="8598516" y="88273"/>
                  <a:pt x="8652195" y="149296"/>
                  <a:pt x="8693486" y="220603"/>
                </a:cubicBezTo>
                <a:cubicBezTo>
                  <a:pt x="8693486" y="220603"/>
                  <a:pt x="8693486" y="220603"/>
                  <a:pt x="10389180" y="3153347"/>
                </a:cubicBezTo>
                <a:cubicBezTo>
                  <a:pt x="10499291" y="3336185"/>
                  <a:pt x="10499291" y="3570221"/>
                  <a:pt x="10389180" y="3753061"/>
                </a:cubicBezTo>
                <a:cubicBezTo>
                  <a:pt x="10389180" y="3753061"/>
                  <a:pt x="10389180" y="3753061"/>
                  <a:pt x="9759557" y="4842009"/>
                </a:cubicBezTo>
                <a:lnTo>
                  <a:pt x="9706493" y="4933778"/>
                </a:lnTo>
                <a:lnTo>
                  <a:pt x="9708360" y="4934561"/>
                </a:lnTo>
                <a:cubicBezTo>
                  <a:pt x="9746510" y="4956830"/>
                  <a:pt x="9778880" y="4989078"/>
                  <a:pt x="9802002" y="5029008"/>
                </a:cubicBezTo>
                <a:cubicBezTo>
                  <a:pt x="9802002" y="5029008"/>
                  <a:pt x="9802002" y="5029008"/>
                  <a:pt x="10514131" y="6260653"/>
                </a:cubicBezTo>
                <a:cubicBezTo>
                  <a:pt x="10560376" y="6337439"/>
                  <a:pt x="10560376" y="6435725"/>
                  <a:pt x="10514131" y="6512512"/>
                </a:cubicBezTo>
                <a:cubicBezTo>
                  <a:pt x="10514131" y="6512512"/>
                  <a:pt x="10514131" y="6512512"/>
                  <a:pt x="10340271" y="6813206"/>
                </a:cubicBezTo>
                <a:lnTo>
                  <a:pt x="10314372" y="6858000"/>
                </a:lnTo>
                <a:lnTo>
                  <a:pt x="10119136" y="6858000"/>
                </a:lnTo>
                <a:lnTo>
                  <a:pt x="10122008" y="6853033"/>
                </a:lnTo>
                <a:cubicBezTo>
                  <a:pt x="10327158" y="6498223"/>
                  <a:pt x="10327158" y="6498223"/>
                  <a:pt x="10327158" y="6498223"/>
                </a:cubicBezTo>
                <a:cubicBezTo>
                  <a:pt x="10368154" y="6430148"/>
                  <a:pt x="10368154" y="6343015"/>
                  <a:pt x="10327158" y="6274942"/>
                </a:cubicBezTo>
                <a:cubicBezTo>
                  <a:pt x="9695832" y="5183053"/>
                  <a:pt x="9695832" y="5183053"/>
                  <a:pt x="9695832" y="5183053"/>
                </a:cubicBezTo>
                <a:cubicBezTo>
                  <a:pt x="9675334" y="5147654"/>
                  <a:pt x="9646640" y="5119063"/>
                  <a:pt x="9612819" y="5099323"/>
                </a:cubicBezTo>
                <a:lnTo>
                  <a:pt x="9603213" y="5095298"/>
                </a:lnTo>
                <a:lnTo>
                  <a:pt x="9654707" y="5006238"/>
                </a:lnTo>
                <a:lnTo>
                  <a:pt x="9693004" y="4940002"/>
                </a:lnTo>
                <a:lnTo>
                  <a:pt x="9653283" y="4923348"/>
                </a:lnTo>
                <a:cubicBezTo>
                  <a:pt x="9631750" y="4917491"/>
                  <a:pt x="9609208" y="4914420"/>
                  <a:pt x="9586087" y="4914420"/>
                </a:cubicBezTo>
                <a:cubicBezTo>
                  <a:pt x="8158743" y="4914420"/>
                  <a:pt x="8158743" y="4914420"/>
                  <a:pt x="8158743" y="4914420"/>
                </a:cubicBezTo>
                <a:cubicBezTo>
                  <a:pt x="8069341" y="4914420"/>
                  <a:pt x="7983024" y="4963563"/>
                  <a:pt x="7939863" y="5043420"/>
                </a:cubicBezTo>
                <a:cubicBezTo>
                  <a:pt x="7224650" y="6275065"/>
                  <a:pt x="7224650" y="6275065"/>
                  <a:pt x="7224650" y="6275065"/>
                </a:cubicBezTo>
                <a:cubicBezTo>
                  <a:pt x="7178407" y="6351849"/>
                  <a:pt x="7178407" y="6450135"/>
                  <a:pt x="7224650" y="6526922"/>
                </a:cubicBezTo>
                <a:cubicBezTo>
                  <a:pt x="7269350" y="6603900"/>
                  <a:pt x="7311257" y="6676067"/>
                  <a:pt x="7350544" y="6743723"/>
                </a:cubicBezTo>
                <a:lnTo>
                  <a:pt x="7416905" y="6858000"/>
                </a:lnTo>
                <a:lnTo>
                  <a:pt x="5902610" y="6858000"/>
                </a:lnTo>
                <a:lnTo>
                  <a:pt x="4389357" y="6858000"/>
                </a:lnTo>
                <a:lnTo>
                  <a:pt x="0" y="6858000"/>
                </a:lnTo>
                <a:close/>
              </a:path>
            </a:pathLst>
          </a:custGeom>
          <a:solidFill>
            <a:schemeClr val="tx1">
              <a:lumMod val="50000"/>
              <a:lumOff val="5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black background with green and yellow text&#10;&#10;AI-generated content may be incorrect.">
            <a:extLst>
              <a:ext uri="{FF2B5EF4-FFF2-40B4-BE49-F238E27FC236}">
                <a16:creationId xmlns:a16="http://schemas.microsoft.com/office/drawing/2014/main" id="{78E783F0-38E5-766D-5481-A02C418DDE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16181" y="72690"/>
            <a:ext cx="3175819" cy="734408"/>
          </a:xfrm>
          <a:prstGeom prst="rect">
            <a:avLst/>
          </a:prstGeom>
        </p:spPr>
      </p:pic>
      <p:pic>
        <p:nvPicPr>
          <p:cNvPr id="4" name="Picture 3">
            <a:extLst>
              <a:ext uri="{FF2B5EF4-FFF2-40B4-BE49-F238E27FC236}">
                <a16:creationId xmlns:a16="http://schemas.microsoft.com/office/drawing/2014/main" id="{476FA23E-A79F-CF48-7101-1BF33AF9F025}"/>
              </a:ext>
            </a:extLst>
          </p:cNvPr>
          <p:cNvPicPr>
            <a:picLocks noChangeAspect="1"/>
          </p:cNvPicPr>
          <p:nvPr/>
        </p:nvPicPr>
        <p:blipFill>
          <a:blip r:embed="rId3"/>
          <a:stretch>
            <a:fillRect/>
          </a:stretch>
        </p:blipFill>
        <p:spPr>
          <a:xfrm>
            <a:off x="797026" y="879788"/>
            <a:ext cx="9119953" cy="5209714"/>
          </a:xfrm>
          <a:prstGeom prst="rect">
            <a:avLst/>
          </a:prstGeom>
        </p:spPr>
      </p:pic>
    </p:spTree>
    <p:extLst>
      <p:ext uri="{BB962C8B-B14F-4D97-AF65-F5344CB8AC3E}">
        <p14:creationId xmlns:p14="http://schemas.microsoft.com/office/powerpoint/2010/main" val="9984864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805AF5B-174A-4027-AE94-F91E9715E59B}"/>
            </a:ext>
          </a:extLst>
        </p:cNvPr>
        <p:cNvGrpSpPr/>
        <p:nvPr/>
      </p:nvGrpSpPr>
      <p:grpSpPr>
        <a:xfrm>
          <a:off x="0" y="0"/>
          <a:ext cx="0" cy="0"/>
          <a:chOff x="0" y="0"/>
          <a:chExt cx="0" cy="0"/>
        </a:xfrm>
      </p:grpSpPr>
      <p:sp>
        <p:nvSpPr>
          <p:cNvPr id="22" name="Freeform: Shape 21">
            <a:extLst>
              <a:ext uri="{FF2B5EF4-FFF2-40B4-BE49-F238E27FC236}">
                <a16:creationId xmlns:a16="http://schemas.microsoft.com/office/drawing/2014/main" id="{CFA7E4E6-52DD-49D4-C9DE-0E9A6329B0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009304" cy="6858000"/>
          </a:xfrm>
          <a:custGeom>
            <a:avLst/>
            <a:gdLst>
              <a:gd name="connsiteX0" fmla="*/ 8239723 w 12009304"/>
              <a:gd name="connsiteY0" fmla="*/ 5083103 h 6858000"/>
              <a:gd name="connsiteX1" fmla="*/ 9505105 w 12009304"/>
              <a:gd name="connsiteY1" fmla="*/ 5083103 h 6858000"/>
              <a:gd name="connsiteX2" fmla="*/ 9564676 w 12009304"/>
              <a:gd name="connsiteY2" fmla="*/ 5091016 h 6858000"/>
              <a:gd name="connsiteX3" fmla="*/ 9605648 w 12009304"/>
              <a:gd name="connsiteY3" fmla="*/ 5108194 h 6858000"/>
              <a:gd name="connsiteX4" fmla="*/ 9580608 w 12009304"/>
              <a:gd name="connsiteY4" fmla="*/ 5151499 h 6858000"/>
              <a:gd name="connsiteX5" fmla="*/ 8693486 w 12009304"/>
              <a:gd name="connsiteY5" fmla="*/ 6685800 h 6858000"/>
              <a:gd name="connsiteX6" fmla="*/ 8595419 w 12009304"/>
              <a:gd name="connsiteY6" fmla="*/ 6814017 h 6858000"/>
              <a:gd name="connsiteX7" fmla="*/ 8545620 w 12009304"/>
              <a:gd name="connsiteY7" fmla="*/ 6858000 h 6858000"/>
              <a:gd name="connsiteX8" fmla="*/ 7612173 w 12009304"/>
              <a:gd name="connsiteY8" fmla="*/ 6858000 h 6858000"/>
              <a:gd name="connsiteX9" fmla="*/ 7591825 w 12009304"/>
              <a:gd name="connsiteY9" fmla="*/ 6822959 h 6858000"/>
              <a:gd name="connsiteX10" fmla="*/ 7411622 w 12009304"/>
              <a:gd name="connsiteY10" fmla="*/ 6512633 h 6858000"/>
              <a:gd name="connsiteX11" fmla="*/ 7411622 w 12009304"/>
              <a:gd name="connsiteY11" fmla="*/ 6289354 h 6858000"/>
              <a:gd name="connsiteX12" fmla="*/ 8045680 w 12009304"/>
              <a:gd name="connsiteY12" fmla="*/ 5197465 h 6858000"/>
              <a:gd name="connsiteX13" fmla="*/ 8239723 w 12009304"/>
              <a:gd name="connsiteY13" fmla="*/ 5083103 h 6858000"/>
              <a:gd name="connsiteX14" fmla="*/ 10622296 w 12009304"/>
              <a:gd name="connsiteY14" fmla="*/ 1326563 h 6858000"/>
              <a:gd name="connsiteX15" fmla="*/ 11448522 w 12009304"/>
              <a:gd name="connsiteY15" fmla="*/ 1326563 h 6858000"/>
              <a:gd name="connsiteX16" fmla="*/ 11577006 w 12009304"/>
              <a:gd name="connsiteY16" fmla="*/ 1401233 h 6858000"/>
              <a:gd name="connsiteX17" fmla="*/ 11989228 w 12009304"/>
              <a:gd name="connsiteY17" fmla="*/ 2114179 h 6858000"/>
              <a:gd name="connsiteX18" fmla="*/ 11989228 w 12009304"/>
              <a:gd name="connsiteY18" fmla="*/ 2259969 h 6858000"/>
              <a:gd name="connsiteX19" fmla="*/ 11577006 w 12009304"/>
              <a:gd name="connsiteY19" fmla="*/ 2972914 h 6858000"/>
              <a:gd name="connsiteX20" fmla="*/ 11448522 w 12009304"/>
              <a:gd name="connsiteY20" fmla="*/ 3047587 h 6858000"/>
              <a:gd name="connsiteX21" fmla="*/ 10622296 w 12009304"/>
              <a:gd name="connsiteY21" fmla="*/ 3047587 h 6858000"/>
              <a:gd name="connsiteX22" fmla="*/ 10495594 w 12009304"/>
              <a:gd name="connsiteY22" fmla="*/ 2972914 h 6858000"/>
              <a:gd name="connsiteX23" fmla="*/ 10081589 w 12009304"/>
              <a:gd name="connsiteY23" fmla="*/ 2259969 h 6858000"/>
              <a:gd name="connsiteX24" fmla="*/ 10081589 w 12009304"/>
              <a:gd name="connsiteY24" fmla="*/ 2114179 h 6858000"/>
              <a:gd name="connsiteX25" fmla="*/ 10495594 w 12009304"/>
              <a:gd name="connsiteY25" fmla="*/ 1401233 h 6858000"/>
              <a:gd name="connsiteX26" fmla="*/ 10622296 w 12009304"/>
              <a:gd name="connsiteY26" fmla="*/ 1326563 h 6858000"/>
              <a:gd name="connsiteX27" fmla="*/ 0 w 12009304"/>
              <a:gd name="connsiteY27" fmla="*/ 0 h 6858000"/>
              <a:gd name="connsiteX28" fmla="*/ 4457990 w 12009304"/>
              <a:gd name="connsiteY28" fmla="*/ 0 h 6858000"/>
              <a:gd name="connsiteX29" fmla="*/ 5902610 w 12009304"/>
              <a:gd name="connsiteY29" fmla="*/ 0 h 6858000"/>
              <a:gd name="connsiteX30" fmla="*/ 8476869 w 12009304"/>
              <a:gd name="connsiteY30" fmla="*/ 0 h 6858000"/>
              <a:gd name="connsiteX31" fmla="*/ 8535933 w 12009304"/>
              <a:gd name="connsiteY31" fmla="*/ 39849 h 6858000"/>
              <a:gd name="connsiteX32" fmla="*/ 8693486 w 12009304"/>
              <a:gd name="connsiteY32" fmla="*/ 220603 h 6858000"/>
              <a:gd name="connsiteX33" fmla="*/ 10389180 w 12009304"/>
              <a:gd name="connsiteY33" fmla="*/ 3153347 h 6858000"/>
              <a:gd name="connsiteX34" fmla="*/ 10389180 w 12009304"/>
              <a:gd name="connsiteY34" fmla="*/ 3753061 h 6858000"/>
              <a:gd name="connsiteX35" fmla="*/ 9759557 w 12009304"/>
              <a:gd name="connsiteY35" fmla="*/ 4842009 h 6858000"/>
              <a:gd name="connsiteX36" fmla="*/ 9706493 w 12009304"/>
              <a:gd name="connsiteY36" fmla="*/ 4933778 h 6858000"/>
              <a:gd name="connsiteX37" fmla="*/ 9708360 w 12009304"/>
              <a:gd name="connsiteY37" fmla="*/ 4934561 h 6858000"/>
              <a:gd name="connsiteX38" fmla="*/ 9802002 w 12009304"/>
              <a:gd name="connsiteY38" fmla="*/ 5029008 h 6858000"/>
              <a:gd name="connsiteX39" fmla="*/ 10514131 w 12009304"/>
              <a:gd name="connsiteY39" fmla="*/ 6260653 h 6858000"/>
              <a:gd name="connsiteX40" fmla="*/ 10514131 w 12009304"/>
              <a:gd name="connsiteY40" fmla="*/ 6512512 h 6858000"/>
              <a:gd name="connsiteX41" fmla="*/ 10340271 w 12009304"/>
              <a:gd name="connsiteY41" fmla="*/ 6813206 h 6858000"/>
              <a:gd name="connsiteX42" fmla="*/ 10314372 w 12009304"/>
              <a:gd name="connsiteY42" fmla="*/ 6858000 h 6858000"/>
              <a:gd name="connsiteX43" fmla="*/ 10119136 w 12009304"/>
              <a:gd name="connsiteY43" fmla="*/ 6858000 h 6858000"/>
              <a:gd name="connsiteX44" fmla="*/ 10122008 w 12009304"/>
              <a:gd name="connsiteY44" fmla="*/ 6853033 h 6858000"/>
              <a:gd name="connsiteX45" fmla="*/ 10327158 w 12009304"/>
              <a:gd name="connsiteY45" fmla="*/ 6498223 h 6858000"/>
              <a:gd name="connsiteX46" fmla="*/ 10327158 w 12009304"/>
              <a:gd name="connsiteY46" fmla="*/ 6274942 h 6858000"/>
              <a:gd name="connsiteX47" fmla="*/ 9695832 w 12009304"/>
              <a:gd name="connsiteY47" fmla="*/ 5183053 h 6858000"/>
              <a:gd name="connsiteX48" fmla="*/ 9612819 w 12009304"/>
              <a:gd name="connsiteY48" fmla="*/ 5099323 h 6858000"/>
              <a:gd name="connsiteX49" fmla="*/ 9603213 w 12009304"/>
              <a:gd name="connsiteY49" fmla="*/ 5095298 h 6858000"/>
              <a:gd name="connsiteX50" fmla="*/ 9654707 w 12009304"/>
              <a:gd name="connsiteY50" fmla="*/ 5006238 h 6858000"/>
              <a:gd name="connsiteX51" fmla="*/ 9693004 w 12009304"/>
              <a:gd name="connsiteY51" fmla="*/ 4940002 h 6858000"/>
              <a:gd name="connsiteX52" fmla="*/ 9653283 w 12009304"/>
              <a:gd name="connsiteY52" fmla="*/ 4923348 h 6858000"/>
              <a:gd name="connsiteX53" fmla="*/ 9586087 w 12009304"/>
              <a:gd name="connsiteY53" fmla="*/ 4914420 h 6858000"/>
              <a:gd name="connsiteX54" fmla="*/ 8158743 w 12009304"/>
              <a:gd name="connsiteY54" fmla="*/ 4914420 h 6858000"/>
              <a:gd name="connsiteX55" fmla="*/ 7939863 w 12009304"/>
              <a:gd name="connsiteY55" fmla="*/ 5043420 h 6858000"/>
              <a:gd name="connsiteX56" fmla="*/ 7224650 w 12009304"/>
              <a:gd name="connsiteY56" fmla="*/ 6275065 h 6858000"/>
              <a:gd name="connsiteX57" fmla="*/ 7224650 w 12009304"/>
              <a:gd name="connsiteY57" fmla="*/ 6526922 h 6858000"/>
              <a:gd name="connsiteX58" fmla="*/ 7350544 w 12009304"/>
              <a:gd name="connsiteY58" fmla="*/ 6743723 h 6858000"/>
              <a:gd name="connsiteX59" fmla="*/ 7416905 w 12009304"/>
              <a:gd name="connsiteY59" fmla="*/ 6858000 h 6858000"/>
              <a:gd name="connsiteX60" fmla="*/ 5902610 w 12009304"/>
              <a:gd name="connsiteY60" fmla="*/ 6858000 h 6858000"/>
              <a:gd name="connsiteX61" fmla="*/ 4389357 w 12009304"/>
              <a:gd name="connsiteY61" fmla="*/ 6858000 h 6858000"/>
              <a:gd name="connsiteX62" fmla="*/ 0 w 12009304"/>
              <a:gd name="connsiteY6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2009304" h="6858000">
                <a:moveTo>
                  <a:pt x="8239723" y="5083103"/>
                </a:moveTo>
                <a:cubicBezTo>
                  <a:pt x="8239723" y="5083103"/>
                  <a:pt x="8239723" y="5083103"/>
                  <a:pt x="9505105" y="5083103"/>
                </a:cubicBezTo>
                <a:cubicBezTo>
                  <a:pt x="9525601" y="5083103"/>
                  <a:pt x="9545588" y="5085825"/>
                  <a:pt x="9564676" y="5091016"/>
                </a:cubicBezTo>
                <a:lnTo>
                  <a:pt x="9605648" y="5108194"/>
                </a:lnTo>
                <a:lnTo>
                  <a:pt x="9580608" y="5151499"/>
                </a:lnTo>
                <a:cubicBezTo>
                  <a:pt x="9354208" y="5543062"/>
                  <a:pt x="9064418" y="6044264"/>
                  <a:pt x="8693486" y="6685800"/>
                </a:cubicBezTo>
                <a:cubicBezTo>
                  <a:pt x="8665958" y="6733339"/>
                  <a:pt x="8632925" y="6776306"/>
                  <a:pt x="8595419" y="6814017"/>
                </a:cubicBezTo>
                <a:lnTo>
                  <a:pt x="8545620" y="6858000"/>
                </a:lnTo>
                <a:lnTo>
                  <a:pt x="7612173" y="6858000"/>
                </a:lnTo>
                <a:lnTo>
                  <a:pt x="7591825" y="6822959"/>
                </a:lnTo>
                <a:cubicBezTo>
                  <a:pt x="7538315" y="6730809"/>
                  <a:pt x="7478495" y="6627794"/>
                  <a:pt x="7411622" y="6512633"/>
                </a:cubicBezTo>
                <a:cubicBezTo>
                  <a:pt x="7370628" y="6444560"/>
                  <a:pt x="7370628" y="6357427"/>
                  <a:pt x="7411622" y="6289354"/>
                </a:cubicBezTo>
                <a:cubicBezTo>
                  <a:pt x="7411622" y="6289354"/>
                  <a:pt x="7411622" y="6289354"/>
                  <a:pt x="8045680" y="5197465"/>
                </a:cubicBezTo>
                <a:cubicBezTo>
                  <a:pt x="8083943" y="5126669"/>
                  <a:pt x="8160465" y="5083103"/>
                  <a:pt x="8239723" y="5083103"/>
                </a:cubicBezTo>
                <a:close/>
                <a:moveTo>
                  <a:pt x="10622296" y="1326563"/>
                </a:moveTo>
                <a:cubicBezTo>
                  <a:pt x="10622296" y="1326563"/>
                  <a:pt x="10622296" y="1326563"/>
                  <a:pt x="11448522" y="1326563"/>
                </a:cubicBezTo>
                <a:cubicBezTo>
                  <a:pt x="11502058" y="1326563"/>
                  <a:pt x="11550238" y="1355009"/>
                  <a:pt x="11577006" y="1401233"/>
                </a:cubicBezTo>
                <a:cubicBezTo>
                  <a:pt x="11577006" y="1401233"/>
                  <a:pt x="11577006" y="1401233"/>
                  <a:pt x="11989228" y="2114179"/>
                </a:cubicBezTo>
                <a:cubicBezTo>
                  <a:pt x="12015996" y="2158629"/>
                  <a:pt x="12015996" y="2215522"/>
                  <a:pt x="11989228" y="2259969"/>
                </a:cubicBezTo>
                <a:cubicBezTo>
                  <a:pt x="11989228" y="2259969"/>
                  <a:pt x="11989228" y="2259969"/>
                  <a:pt x="11577006" y="2972914"/>
                </a:cubicBezTo>
                <a:cubicBezTo>
                  <a:pt x="11550238" y="3019141"/>
                  <a:pt x="11502058" y="3047587"/>
                  <a:pt x="11448522" y="3047587"/>
                </a:cubicBezTo>
                <a:cubicBezTo>
                  <a:pt x="11448522" y="3047587"/>
                  <a:pt x="11448522" y="3047587"/>
                  <a:pt x="10622296" y="3047587"/>
                </a:cubicBezTo>
                <a:cubicBezTo>
                  <a:pt x="10570544" y="3047587"/>
                  <a:pt x="10520578" y="3019141"/>
                  <a:pt x="10495594" y="2972914"/>
                </a:cubicBezTo>
                <a:cubicBezTo>
                  <a:pt x="10495594" y="2972914"/>
                  <a:pt x="10495594" y="2972914"/>
                  <a:pt x="10081589" y="2259969"/>
                </a:cubicBezTo>
                <a:cubicBezTo>
                  <a:pt x="10054821" y="2215522"/>
                  <a:pt x="10054821" y="2158629"/>
                  <a:pt x="10081589" y="2114179"/>
                </a:cubicBezTo>
                <a:cubicBezTo>
                  <a:pt x="10081589" y="2114179"/>
                  <a:pt x="10081589" y="2114179"/>
                  <a:pt x="10495594" y="1401233"/>
                </a:cubicBezTo>
                <a:cubicBezTo>
                  <a:pt x="10520578" y="1355009"/>
                  <a:pt x="10570544" y="1326563"/>
                  <a:pt x="10622296" y="1326563"/>
                </a:cubicBezTo>
                <a:close/>
                <a:moveTo>
                  <a:pt x="0" y="0"/>
                </a:moveTo>
                <a:lnTo>
                  <a:pt x="4457990" y="0"/>
                </a:lnTo>
                <a:lnTo>
                  <a:pt x="5902610" y="0"/>
                </a:lnTo>
                <a:lnTo>
                  <a:pt x="8476869" y="0"/>
                </a:lnTo>
                <a:lnTo>
                  <a:pt x="8535933" y="39849"/>
                </a:lnTo>
                <a:cubicBezTo>
                  <a:pt x="8598516" y="88273"/>
                  <a:pt x="8652195" y="149296"/>
                  <a:pt x="8693486" y="220603"/>
                </a:cubicBezTo>
                <a:cubicBezTo>
                  <a:pt x="8693486" y="220603"/>
                  <a:pt x="8693486" y="220603"/>
                  <a:pt x="10389180" y="3153347"/>
                </a:cubicBezTo>
                <a:cubicBezTo>
                  <a:pt x="10499291" y="3336185"/>
                  <a:pt x="10499291" y="3570221"/>
                  <a:pt x="10389180" y="3753061"/>
                </a:cubicBezTo>
                <a:cubicBezTo>
                  <a:pt x="10389180" y="3753061"/>
                  <a:pt x="10389180" y="3753061"/>
                  <a:pt x="9759557" y="4842009"/>
                </a:cubicBezTo>
                <a:lnTo>
                  <a:pt x="9706493" y="4933778"/>
                </a:lnTo>
                <a:lnTo>
                  <a:pt x="9708360" y="4934561"/>
                </a:lnTo>
                <a:cubicBezTo>
                  <a:pt x="9746510" y="4956830"/>
                  <a:pt x="9778880" y="4989078"/>
                  <a:pt x="9802002" y="5029008"/>
                </a:cubicBezTo>
                <a:cubicBezTo>
                  <a:pt x="9802002" y="5029008"/>
                  <a:pt x="9802002" y="5029008"/>
                  <a:pt x="10514131" y="6260653"/>
                </a:cubicBezTo>
                <a:cubicBezTo>
                  <a:pt x="10560376" y="6337439"/>
                  <a:pt x="10560376" y="6435725"/>
                  <a:pt x="10514131" y="6512512"/>
                </a:cubicBezTo>
                <a:cubicBezTo>
                  <a:pt x="10514131" y="6512512"/>
                  <a:pt x="10514131" y="6512512"/>
                  <a:pt x="10340271" y="6813206"/>
                </a:cubicBezTo>
                <a:lnTo>
                  <a:pt x="10314372" y="6858000"/>
                </a:lnTo>
                <a:lnTo>
                  <a:pt x="10119136" y="6858000"/>
                </a:lnTo>
                <a:lnTo>
                  <a:pt x="10122008" y="6853033"/>
                </a:lnTo>
                <a:cubicBezTo>
                  <a:pt x="10327158" y="6498223"/>
                  <a:pt x="10327158" y="6498223"/>
                  <a:pt x="10327158" y="6498223"/>
                </a:cubicBezTo>
                <a:cubicBezTo>
                  <a:pt x="10368154" y="6430148"/>
                  <a:pt x="10368154" y="6343015"/>
                  <a:pt x="10327158" y="6274942"/>
                </a:cubicBezTo>
                <a:cubicBezTo>
                  <a:pt x="9695832" y="5183053"/>
                  <a:pt x="9695832" y="5183053"/>
                  <a:pt x="9695832" y="5183053"/>
                </a:cubicBezTo>
                <a:cubicBezTo>
                  <a:pt x="9675334" y="5147654"/>
                  <a:pt x="9646640" y="5119063"/>
                  <a:pt x="9612819" y="5099323"/>
                </a:cubicBezTo>
                <a:lnTo>
                  <a:pt x="9603213" y="5095298"/>
                </a:lnTo>
                <a:lnTo>
                  <a:pt x="9654707" y="5006238"/>
                </a:lnTo>
                <a:lnTo>
                  <a:pt x="9693004" y="4940002"/>
                </a:lnTo>
                <a:lnTo>
                  <a:pt x="9653283" y="4923348"/>
                </a:lnTo>
                <a:cubicBezTo>
                  <a:pt x="9631750" y="4917491"/>
                  <a:pt x="9609208" y="4914420"/>
                  <a:pt x="9586087" y="4914420"/>
                </a:cubicBezTo>
                <a:cubicBezTo>
                  <a:pt x="8158743" y="4914420"/>
                  <a:pt x="8158743" y="4914420"/>
                  <a:pt x="8158743" y="4914420"/>
                </a:cubicBezTo>
                <a:cubicBezTo>
                  <a:pt x="8069341" y="4914420"/>
                  <a:pt x="7983024" y="4963563"/>
                  <a:pt x="7939863" y="5043420"/>
                </a:cubicBezTo>
                <a:cubicBezTo>
                  <a:pt x="7224650" y="6275065"/>
                  <a:pt x="7224650" y="6275065"/>
                  <a:pt x="7224650" y="6275065"/>
                </a:cubicBezTo>
                <a:cubicBezTo>
                  <a:pt x="7178407" y="6351849"/>
                  <a:pt x="7178407" y="6450135"/>
                  <a:pt x="7224650" y="6526922"/>
                </a:cubicBezTo>
                <a:cubicBezTo>
                  <a:pt x="7269350" y="6603900"/>
                  <a:pt x="7311257" y="6676067"/>
                  <a:pt x="7350544" y="6743723"/>
                </a:cubicBezTo>
                <a:lnTo>
                  <a:pt x="7416905" y="6858000"/>
                </a:lnTo>
                <a:lnTo>
                  <a:pt x="5902610" y="6858000"/>
                </a:lnTo>
                <a:lnTo>
                  <a:pt x="4389357" y="6858000"/>
                </a:lnTo>
                <a:lnTo>
                  <a:pt x="0" y="6858000"/>
                </a:lnTo>
                <a:close/>
              </a:path>
            </a:pathLst>
          </a:custGeom>
          <a:solidFill>
            <a:schemeClr val="tx1">
              <a:lumMod val="50000"/>
              <a:lumOff val="5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black background with green and yellow text&#10;&#10;AI-generated content may be incorrect.">
            <a:extLst>
              <a:ext uri="{FF2B5EF4-FFF2-40B4-BE49-F238E27FC236}">
                <a16:creationId xmlns:a16="http://schemas.microsoft.com/office/drawing/2014/main" id="{7BBF14C5-621E-9AAE-97CB-BBC888CF7B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16181" y="72690"/>
            <a:ext cx="3175819" cy="734408"/>
          </a:xfrm>
          <a:prstGeom prst="rect">
            <a:avLst/>
          </a:prstGeom>
        </p:spPr>
      </p:pic>
      <p:sp>
        <p:nvSpPr>
          <p:cNvPr id="2" name="TextBox 1">
            <a:extLst>
              <a:ext uri="{FF2B5EF4-FFF2-40B4-BE49-F238E27FC236}">
                <a16:creationId xmlns:a16="http://schemas.microsoft.com/office/drawing/2014/main" id="{D52BC3C0-074A-FA4E-46D7-DBF5C7B1B110}"/>
              </a:ext>
            </a:extLst>
          </p:cNvPr>
          <p:cNvSpPr txBox="1"/>
          <p:nvPr/>
        </p:nvSpPr>
        <p:spPr>
          <a:xfrm>
            <a:off x="452283" y="193672"/>
            <a:ext cx="8072283" cy="6463308"/>
          </a:xfrm>
          <a:prstGeom prst="rect">
            <a:avLst/>
          </a:prstGeom>
          <a:noFill/>
        </p:spPr>
        <p:txBody>
          <a:bodyPr wrap="square" rtlCol="0">
            <a:spAutoFit/>
          </a:bodyPr>
          <a:lstStyle/>
          <a:p>
            <a:r>
              <a:rPr lang="en-US" dirty="0"/>
              <a:t>Why did we choose </a:t>
            </a:r>
            <a:r>
              <a:rPr lang="en-US" dirty="0" err="1"/>
              <a:t>AllStar</a:t>
            </a:r>
            <a:r>
              <a:rPr lang="en-US" dirty="0"/>
              <a:t> Link for our host?</a:t>
            </a:r>
          </a:p>
          <a:p>
            <a:endParaRPr lang="en-US" sz="1600" dirty="0"/>
          </a:p>
          <a:p>
            <a:pPr marL="285750" indent="-285750">
              <a:buFont typeface="Arial" panose="020B0604020202020204" pitchFamily="34" charset="0"/>
              <a:buChar char="•"/>
            </a:pPr>
            <a:r>
              <a:rPr lang="en-US" sz="1400" dirty="0"/>
              <a:t>We were already used to the platform.  </a:t>
            </a:r>
            <a:r>
              <a:rPr lang="en-US" sz="1400" dirty="0" err="1"/>
              <a:t>myGMRS</a:t>
            </a:r>
            <a:r>
              <a:rPr lang="en-US" sz="1400" dirty="0"/>
              <a:t> and GMRS Live! Networks were all built off the same exact software.</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a:t>Extremely customizable!  Being able to build a server from the ground up using Debian 12 to host everything and customize everything to our needs.</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a:t>All-Star Network was not in the local area as far as repeater systems.  There is large repeater network in Southern Indiana (W9ILS) and some scattered repeaters across the state that are All-Star capable.</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a:t>All-Star Network uses analog FM, the easiest and cheapest way for a newly-licensed operator to get into the hobby.</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a:t>Ability to host Micro-Node RTCM’s all on one server with ability to add GPS units for receiver voting</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a:t>Excellent audio quality</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a:t>Ability to view all connected nodes and see live status of each node</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a:t>Multiple ways to connect in if out of range of a repeater including: Hotspot, mobile apps like </a:t>
            </a:r>
            <a:r>
              <a:rPr lang="en-US" sz="1400" dirty="0" err="1"/>
              <a:t>RepeaterPhone</a:t>
            </a:r>
            <a:r>
              <a:rPr lang="en-US" sz="1400" dirty="0"/>
              <a:t> for iOS, DV Switch for Android, or desktop software like </a:t>
            </a:r>
            <a:r>
              <a:rPr lang="en-US" sz="1400" dirty="0" err="1"/>
              <a:t>Transceive</a:t>
            </a:r>
            <a:r>
              <a:rPr lang="en-US" sz="1400" dirty="0"/>
              <a:t> for macOS and DV Switch for Windows.  These is also ability to use DV Switch to link to digital protocols like DMR, P-25, or D-Star, and even the option to connect a VOIP telephone via services like </a:t>
            </a:r>
            <a:r>
              <a:rPr lang="en-US" sz="1400" dirty="0" err="1"/>
              <a:t>Hamshack</a:t>
            </a:r>
            <a:r>
              <a:rPr lang="en-US" sz="1400" dirty="0"/>
              <a:t> Hotline.</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a:t>Ability to add on-demand weather alerts from </a:t>
            </a:r>
            <a:r>
              <a:rPr lang="en-US" sz="1400" dirty="0" err="1"/>
              <a:t>Skywarn</a:t>
            </a:r>
            <a:r>
              <a:rPr lang="en-US" sz="1400" dirty="0"/>
              <a:t> Plus or announcements that can be </a:t>
            </a:r>
            <a:r>
              <a:rPr lang="en-US" sz="1400"/>
              <a:t>played back </a:t>
            </a:r>
            <a:r>
              <a:rPr lang="en-US" sz="1400" dirty="0"/>
              <a:t>to an individual repeater.</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400" dirty="0"/>
              <a:t>Ability to stream ARRL Audio News or Amateur Radio Newsline over a specific repeater</a:t>
            </a:r>
          </a:p>
        </p:txBody>
      </p:sp>
      <p:pic>
        <p:nvPicPr>
          <p:cNvPr id="4" name="Picture 3" descr="Close-up of a radio thin client module&#10;&#10;AI-generated content may be incorrect.">
            <a:extLst>
              <a:ext uri="{FF2B5EF4-FFF2-40B4-BE49-F238E27FC236}">
                <a16:creationId xmlns:a16="http://schemas.microsoft.com/office/drawing/2014/main" id="{182105B3-DAE7-C3CA-B95C-A26EEE59EA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44613" y="1015641"/>
            <a:ext cx="3264310" cy="2014691"/>
          </a:xfrm>
          <a:prstGeom prst="rect">
            <a:avLst/>
          </a:prstGeom>
        </p:spPr>
      </p:pic>
      <p:pic>
        <p:nvPicPr>
          <p:cNvPr id="7" name="Picture 6" descr="A computer server with many ports&#10;&#10;AI-generated content may be incorrect.">
            <a:extLst>
              <a:ext uri="{FF2B5EF4-FFF2-40B4-BE49-F238E27FC236}">
                <a16:creationId xmlns:a16="http://schemas.microsoft.com/office/drawing/2014/main" id="{10FAF025-3C57-530E-18C1-69F41ACEFD3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44614" y="3425326"/>
            <a:ext cx="3264310" cy="2985433"/>
          </a:xfrm>
          <a:prstGeom prst="rect">
            <a:avLst/>
          </a:prstGeom>
        </p:spPr>
      </p:pic>
      <p:sp>
        <p:nvSpPr>
          <p:cNvPr id="3" name="TextBox 2">
            <a:extLst>
              <a:ext uri="{FF2B5EF4-FFF2-40B4-BE49-F238E27FC236}">
                <a16:creationId xmlns:a16="http://schemas.microsoft.com/office/drawing/2014/main" id="{2EC7356E-0968-6DA1-0CEE-DAD9C726580D}"/>
              </a:ext>
            </a:extLst>
          </p:cNvPr>
          <p:cNvSpPr txBox="1"/>
          <p:nvPr/>
        </p:nvSpPr>
        <p:spPr>
          <a:xfrm>
            <a:off x="8721213" y="2930013"/>
            <a:ext cx="2920181" cy="307777"/>
          </a:xfrm>
          <a:prstGeom prst="rect">
            <a:avLst/>
          </a:prstGeom>
          <a:solidFill>
            <a:schemeClr val="tx1"/>
          </a:solidFill>
        </p:spPr>
        <p:txBody>
          <a:bodyPr wrap="square" rtlCol="0">
            <a:spAutoFit/>
          </a:bodyPr>
          <a:lstStyle/>
          <a:p>
            <a:pPr algn="ctr"/>
            <a:r>
              <a:rPr lang="en-US" sz="1400" b="1" dirty="0">
                <a:solidFill>
                  <a:srgbClr val="FF0000"/>
                </a:solidFill>
              </a:rPr>
              <a:t>Micro-Node RTCM Radio Interface</a:t>
            </a:r>
          </a:p>
        </p:txBody>
      </p:sp>
      <p:sp>
        <p:nvSpPr>
          <p:cNvPr id="6" name="TextBox 5">
            <a:extLst>
              <a:ext uri="{FF2B5EF4-FFF2-40B4-BE49-F238E27FC236}">
                <a16:creationId xmlns:a16="http://schemas.microsoft.com/office/drawing/2014/main" id="{6BAD0E69-9835-9E39-E6C1-3FB29262CF4E}"/>
              </a:ext>
            </a:extLst>
          </p:cNvPr>
          <p:cNvSpPr txBox="1"/>
          <p:nvPr/>
        </p:nvSpPr>
        <p:spPr>
          <a:xfrm>
            <a:off x="8790039" y="5761703"/>
            <a:ext cx="2998838" cy="523220"/>
          </a:xfrm>
          <a:prstGeom prst="rect">
            <a:avLst/>
          </a:prstGeom>
          <a:solidFill>
            <a:schemeClr val="tx1"/>
          </a:solidFill>
        </p:spPr>
        <p:txBody>
          <a:bodyPr wrap="square" rtlCol="0">
            <a:spAutoFit/>
          </a:bodyPr>
          <a:lstStyle/>
          <a:p>
            <a:pPr algn="ctr"/>
            <a:r>
              <a:rPr lang="en-US" sz="1400" b="1" dirty="0">
                <a:solidFill>
                  <a:srgbClr val="FF0000"/>
                </a:solidFill>
              </a:rPr>
              <a:t>Dell </a:t>
            </a:r>
            <a:r>
              <a:rPr lang="en-US" sz="1400" b="1" dirty="0" err="1">
                <a:solidFill>
                  <a:srgbClr val="FF0000"/>
                </a:solidFill>
              </a:rPr>
              <a:t>Poweredge</a:t>
            </a:r>
            <a:r>
              <a:rPr lang="en-US" sz="1400" b="1" dirty="0">
                <a:solidFill>
                  <a:srgbClr val="FF0000"/>
                </a:solidFill>
              </a:rPr>
              <a:t> T430 Server running </a:t>
            </a:r>
            <a:r>
              <a:rPr lang="en-US" sz="1400" b="1" dirty="0" err="1">
                <a:solidFill>
                  <a:srgbClr val="FF0000"/>
                </a:solidFill>
              </a:rPr>
              <a:t>AllStarlink</a:t>
            </a:r>
            <a:r>
              <a:rPr lang="en-US" sz="1400" b="1" dirty="0">
                <a:solidFill>
                  <a:srgbClr val="FF0000"/>
                </a:solidFill>
              </a:rPr>
              <a:t> 3 in West Lafayette</a:t>
            </a:r>
          </a:p>
        </p:txBody>
      </p:sp>
    </p:spTree>
    <p:extLst>
      <p:ext uri="{BB962C8B-B14F-4D97-AF65-F5344CB8AC3E}">
        <p14:creationId xmlns:p14="http://schemas.microsoft.com/office/powerpoint/2010/main" val="238053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8C22463-2957-E1FF-8412-06C101340BE6}"/>
            </a:ext>
          </a:extLst>
        </p:cNvPr>
        <p:cNvGrpSpPr/>
        <p:nvPr/>
      </p:nvGrpSpPr>
      <p:grpSpPr>
        <a:xfrm>
          <a:off x="0" y="0"/>
          <a:ext cx="0" cy="0"/>
          <a:chOff x="0" y="0"/>
          <a:chExt cx="0" cy="0"/>
        </a:xfrm>
      </p:grpSpPr>
      <p:sp>
        <p:nvSpPr>
          <p:cNvPr id="22" name="Freeform: Shape 21">
            <a:extLst>
              <a:ext uri="{FF2B5EF4-FFF2-40B4-BE49-F238E27FC236}">
                <a16:creationId xmlns:a16="http://schemas.microsoft.com/office/drawing/2014/main" id="{DA564F83-AB35-7E0E-CAC7-D407825589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009304" cy="6858000"/>
          </a:xfrm>
          <a:custGeom>
            <a:avLst/>
            <a:gdLst>
              <a:gd name="connsiteX0" fmla="*/ 8239723 w 12009304"/>
              <a:gd name="connsiteY0" fmla="*/ 5083103 h 6858000"/>
              <a:gd name="connsiteX1" fmla="*/ 9505105 w 12009304"/>
              <a:gd name="connsiteY1" fmla="*/ 5083103 h 6858000"/>
              <a:gd name="connsiteX2" fmla="*/ 9564676 w 12009304"/>
              <a:gd name="connsiteY2" fmla="*/ 5091016 h 6858000"/>
              <a:gd name="connsiteX3" fmla="*/ 9605648 w 12009304"/>
              <a:gd name="connsiteY3" fmla="*/ 5108194 h 6858000"/>
              <a:gd name="connsiteX4" fmla="*/ 9580608 w 12009304"/>
              <a:gd name="connsiteY4" fmla="*/ 5151499 h 6858000"/>
              <a:gd name="connsiteX5" fmla="*/ 8693486 w 12009304"/>
              <a:gd name="connsiteY5" fmla="*/ 6685800 h 6858000"/>
              <a:gd name="connsiteX6" fmla="*/ 8595419 w 12009304"/>
              <a:gd name="connsiteY6" fmla="*/ 6814017 h 6858000"/>
              <a:gd name="connsiteX7" fmla="*/ 8545620 w 12009304"/>
              <a:gd name="connsiteY7" fmla="*/ 6858000 h 6858000"/>
              <a:gd name="connsiteX8" fmla="*/ 7612173 w 12009304"/>
              <a:gd name="connsiteY8" fmla="*/ 6858000 h 6858000"/>
              <a:gd name="connsiteX9" fmla="*/ 7591825 w 12009304"/>
              <a:gd name="connsiteY9" fmla="*/ 6822959 h 6858000"/>
              <a:gd name="connsiteX10" fmla="*/ 7411622 w 12009304"/>
              <a:gd name="connsiteY10" fmla="*/ 6512633 h 6858000"/>
              <a:gd name="connsiteX11" fmla="*/ 7411622 w 12009304"/>
              <a:gd name="connsiteY11" fmla="*/ 6289354 h 6858000"/>
              <a:gd name="connsiteX12" fmla="*/ 8045680 w 12009304"/>
              <a:gd name="connsiteY12" fmla="*/ 5197465 h 6858000"/>
              <a:gd name="connsiteX13" fmla="*/ 8239723 w 12009304"/>
              <a:gd name="connsiteY13" fmla="*/ 5083103 h 6858000"/>
              <a:gd name="connsiteX14" fmla="*/ 10622296 w 12009304"/>
              <a:gd name="connsiteY14" fmla="*/ 1326563 h 6858000"/>
              <a:gd name="connsiteX15" fmla="*/ 11448522 w 12009304"/>
              <a:gd name="connsiteY15" fmla="*/ 1326563 h 6858000"/>
              <a:gd name="connsiteX16" fmla="*/ 11577006 w 12009304"/>
              <a:gd name="connsiteY16" fmla="*/ 1401233 h 6858000"/>
              <a:gd name="connsiteX17" fmla="*/ 11989228 w 12009304"/>
              <a:gd name="connsiteY17" fmla="*/ 2114179 h 6858000"/>
              <a:gd name="connsiteX18" fmla="*/ 11989228 w 12009304"/>
              <a:gd name="connsiteY18" fmla="*/ 2259969 h 6858000"/>
              <a:gd name="connsiteX19" fmla="*/ 11577006 w 12009304"/>
              <a:gd name="connsiteY19" fmla="*/ 2972914 h 6858000"/>
              <a:gd name="connsiteX20" fmla="*/ 11448522 w 12009304"/>
              <a:gd name="connsiteY20" fmla="*/ 3047587 h 6858000"/>
              <a:gd name="connsiteX21" fmla="*/ 10622296 w 12009304"/>
              <a:gd name="connsiteY21" fmla="*/ 3047587 h 6858000"/>
              <a:gd name="connsiteX22" fmla="*/ 10495594 w 12009304"/>
              <a:gd name="connsiteY22" fmla="*/ 2972914 h 6858000"/>
              <a:gd name="connsiteX23" fmla="*/ 10081589 w 12009304"/>
              <a:gd name="connsiteY23" fmla="*/ 2259969 h 6858000"/>
              <a:gd name="connsiteX24" fmla="*/ 10081589 w 12009304"/>
              <a:gd name="connsiteY24" fmla="*/ 2114179 h 6858000"/>
              <a:gd name="connsiteX25" fmla="*/ 10495594 w 12009304"/>
              <a:gd name="connsiteY25" fmla="*/ 1401233 h 6858000"/>
              <a:gd name="connsiteX26" fmla="*/ 10622296 w 12009304"/>
              <a:gd name="connsiteY26" fmla="*/ 1326563 h 6858000"/>
              <a:gd name="connsiteX27" fmla="*/ 0 w 12009304"/>
              <a:gd name="connsiteY27" fmla="*/ 0 h 6858000"/>
              <a:gd name="connsiteX28" fmla="*/ 4457990 w 12009304"/>
              <a:gd name="connsiteY28" fmla="*/ 0 h 6858000"/>
              <a:gd name="connsiteX29" fmla="*/ 5902610 w 12009304"/>
              <a:gd name="connsiteY29" fmla="*/ 0 h 6858000"/>
              <a:gd name="connsiteX30" fmla="*/ 8476869 w 12009304"/>
              <a:gd name="connsiteY30" fmla="*/ 0 h 6858000"/>
              <a:gd name="connsiteX31" fmla="*/ 8535933 w 12009304"/>
              <a:gd name="connsiteY31" fmla="*/ 39849 h 6858000"/>
              <a:gd name="connsiteX32" fmla="*/ 8693486 w 12009304"/>
              <a:gd name="connsiteY32" fmla="*/ 220603 h 6858000"/>
              <a:gd name="connsiteX33" fmla="*/ 10389180 w 12009304"/>
              <a:gd name="connsiteY33" fmla="*/ 3153347 h 6858000"/>
              <a:gd name="connsiteX34" fmla="*/ 10389180 w 12009304"/>
              <a:gd name="connsiteY34" fmla="*/ 3753061 h 6858000"/>
              <a:gd name="connsiteX35" fmla="*/ 9759557 w 12009304"/>
              <a:gd name="connsiteY35" fmla="*/ 4842009 h 6858000"/>
              <a:gd name="connsiteX36" fmla="*/ 9706493 w 12009304"/>
              <a:gd name="connsiteY36" fmla="*/ 4933778 h 6858000"/>
              <a:gd name="connsiteX37" fmla="*/ 9708360 w 12009304"/>
              <a:gd name="connsiteY37" fmla="*/ 4934561 h 6858000"/>
              <a:gd name="connsiteX38" fmla="*/ 9802002 w 12009304"/>
              <a:gd name="connsiteY38" fmla="*/ 5029008 h 6858000"/>
              <a:gd name="connsiteX39" fmla="*/ 10514131 w 12009304"/>
              <a:gd name="connsiteY39" fmla="*/ 6260653 h 6858000"/>
              <a:gd name="connsiteX40" fmla="*/ 10514131 w 12009304"/>
              <a:gd name="connsiteY40" fmla="*/ 6512512 h 6858000"/>
              <a:gd name="connsiteX41" fmla="*/ 10340271 w 12009304"/>
              <a:gd name="connsiteY41" fmla="*/ 6813206 h 6858000"/>
              <a:gd name="connsiteX42" fmla="*/ 10314372 w 12009304"/>
              <a:gd name="connsiteY42" fmla="*/ 6858000 h 6858000"/>
              <a:gd name="connsiteX43" fmla="*/ 10119136 w 12009304"/>
              <a:gd name="connsiteY43" fmla="*/ 6858000 h 6858000"/>
              <a:gd name="connsiteX44" fmla="*/ 10122008 w 12009304"/>
              <a:gd name="connsiteY44" fmla="*/ 6853033 h 6858000"/>
              <a:gd name="connsiteX45" fmla="*/ 10327158 w 12009304"/>
              <a:gd name="connsiteY45" fmla="*/ 6498223 h 6858000"/>
              <a:gd name="connsiteX46" fmla="*/ 10327158 w 12009304"/>
              <a:gd name="connsiteY46" fmla="*/ 6274942 h 6858000"/>
              <a:gd name="connsiteX47" fmla="*/ 9695832 w 12009304"/>
              <a:gd name="connsiteY47" fmla="*/ 5183053 h 6858000"/>
              <a:gd name="connsiteX48" fmla="*/ 9612819 w 12009304"/>
              <a:gd name="connsiteY48" fmla="*/ 5099323 h 6858000"/>
              <a:gd name="connsiteX49" fmla="*/ 9603213 w 12009304"/>
              <a:gd name="connsiteY49" fmla="*/ 5095298 h 6858000"/>
              <a:gd name="connsiteX50" fmla="*/ 9654707 w 12009304"/>
              <a:gd name="connsiteY50" fmla="*/ 5006238 h 6858000"/>
              <a:gd name="connsiteX51" fmla="*/ 9693004 w 12009304"/>
              <a:gd name="connsiteY51" fmla="*/ 4940002 h 6858000"/>
              <a:gd name="connsiteX52" fmla="*/ 9653283 w 12009304"/>
              <a:gd name="connsiteY52" fmla="*/ 4923348 h 6858000"/>
              <a:gd name="connsiteX53" fmla="*/ 9586087 w 12009304"/>
              <a:gd name="connsiteY53" fmla="*/ 4914420 h 6858000"/>
              <a:gd name="connsiteX54" fmla="*/ 8158743 w 12009304"/>
              <a:gd name="connsiteY54" fmla="*/ 4914420 h 6858000"/>
              <a:gd name="connsiteX55" fmla="*/ 7939863 w 12009304"/>
              <a:gd name="connsiteY55" fmla="*/ 5043420 h 6858000"/>
              <a:gd name="connsiteX56" fmla="*/ 7224650 w 12009304"/>
              <a:gd name="connsiteY56" fmla="*/ 6275065 h 6858000"/>
              <a:gd name="connsiteX57" fmla="*/ 7224650 w 12009304"/>
              <a:gd name="connsiteY57" fmla="*/ 6526922 h 6858000"/>
              <a:gd name="connsiteX58" fmla="*/ 7350544 w 12009304"/>
              <a:gd name="connsiteY58" fmla="*/ 6743723 h 6858000"/>
              <a:gd name="connsiteX59" fmla="*/ 7416905 w 12009304"/>
              <a:gd name="connsiteY59" fmla="*/ 6858000 h 6858000"/>
              <a:gd name="connsiteX60" fmla="*/ 5902610 w 12009304"/>
              <a:gd name="connsiteY60" fmla="*/ 6858000 h 6858000"/>
              <a:gd name="connsiteX61" fmla="*/ 4389357 w 12009304"/>
              <a:gd name="connsiteY61" fmla="*/ 6858000 h 6858000"/>
              <a:gd name="connsiteX62" fmla="*/ 0 w 12009304"/>
              <a:gd name="connsiteY6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2009304" h="6858000">
                <a:moveTo>
                  <a:pt x="8239723" y="5083103"/>
                </a:moveTo>
                <a:cubicBezTo>
                  <a:pt x="8239723" y="5083103"/>
                  <a:pt x="8239723" y="5083103"/>
                  <a:pt x="9505105" y="5083103"/>
                </a:cubicBezTo>
                <a:cubicBezTo>
                  <a:pt x="9525601" y="5083103"/>
                  <a:pt x="9545588" y="5085825"/>
                  <a:pt x="9564676" y="5091016"/>
                </a:cubicBezTo>
                <a:lnTo>
                  <a:pt x="9605648" y="5108194"/>
                </a:lnTo>
                <a:lnTo>
                  <a:pt x="9580608" y="5151499"/>
                </a:lnTo>
                <a:cubicBezTo>
                  <a:pt x="9354208" y="5543062"/>
                  <a:pt x="9064418" y="6044264"/>
                  <a:pt x="8693486" y="6685800"/>
                </a:cubicBezTo>
                <a:cubicBezTo>
                  <a:pt x="8665958" y="6733339"/>
                  <a:pt x="8632925" y="6776306"/>
                  <a:pt x="8595419" y="6814017"/>
                </a:cubicBezTo>
                <a:lnTo>
                  <a:pt x="8545620" y="6858000"/>
                </a:lnTo>
                <a:lnTo>
                  <a:pt x="7612173" y="6858000"/>
                </a:lnTo>
                <a:lnTo>
                  <a:pt x="7591825" y="6822959"/>
                </a:lnTo>
                <a:cubicBezTo>
                  <a:pt x="7538315" y="6730809"/>
                  <a:pt x="7478495" y="6627794"/>
                  <a:pt x="7411622" y="6512633"/>
                </a:cubicBezTo>
                <a:cubicBezTo>
                  <a:pt x="7370628" y="6444560"/>
                  <a:pt x="7370628" y="6357427"/>
                  <a:pt x="7411622" y="6289354"/>
                </a:cubicBezTo>
                <a:cubicBezTo>
                  <a:pt x="7411622" y="6289354"/>
                  <a:pt x="7411622" y="6289354"/>
                  <a:pt x="8045680" y="5197465"/>
                </a:cubicBezTo>
                <a:cubicBezTo>
                  <a:pt x="8083943" y="5126669"/>
                  <a:pt x="8160465" y="5083103"/>
                  <a:pt x="8239723" y="5083103"/>
                </a:cubicBezTo>
                <a:close/>
                <a:moveTo>
                  <a:pt x="10622296" y="1326563"/>
                </a:moveTo>
                <a:cubicBezTo>
                  <a:pt x="10622296" y="1326563"/>
                  <a:pt x="10622296" y="1326563"/>
                  <a:pt x="11448522" y="1326563"/>
                </a:cubicBezTo>
                <a:cubicBezTo>
                  <a:pt x="11502058" y="1326563"/>
                  <a:pt x="11550238" y="1355009"/>
                  <a:pt x="11577006" y="1401233"/>
                </a:cubicBezTo>
                <a:cubicBezTo>
                  <a:pt x="11577006" y="1401233"/>
                  <a:pt x="11577006" y="1401233"/>
                  <a:pt x="11989228" y="2114179"/>
                </a:cubicBezTo>
                <a:cubicBezTo>
                  <a:pt x="12015996" y="2158629"/>
                  <a:pt x="12015996" y="2215522"/>
                  <a:pt x="11989228" y="2259969"/>
                </a:cubicBezTo>
                <a:cubicBezTo>
                  <a:pt x="11989228" y="2259969"/>
                  <a:pt x="11989228" y="2259969"/>
                  <a:pt x="11577006" y="2972914"/>
                </a:cubicBezTo>
                <a:cubicBezTo>
                  <a:pt x="11550238" y="3019141"/>
                  <a:pt x="11502058" y="3047587"/>
                  <a:pt x="11448522" y="3047587"/>
                </a:cubicBezTo>
                <a:cubicBezTo>
                  <a:pt x="11448522" y="3047587"/>
                  <a:pt x="11448522" y="3047587"/>
                  <a:pt x="10622296" y="3047587"/>
                </a:cubicBezTo>
                <a:cubicBezTo>
                  <a:pt x="10570544" y="3047587"/>
                  <a:pt x="10520578" y="3019141"/>
                  <a:pt x="10495594" y="2972914"/>
                </a:cubicBezTo>
                <a:cubicBezTo>
                  <a:pt x="10495594" y="2972914"/>
                  <a:pt x="10495594" y="2972914"/>
                  <a:pt x="10081589" y="2259969"/>
                </a:cubicBezTo>
                <a:cubicBezTo>
                  <a:pt x="10054821" y="2215522"/>
                  <a:pt x="10054821" y="2158629"/>
                  <a:pt x="10081589" y="2114179"/>
                </a:cubicBezTo>
                <a:cubicBezTo>
                  <a:pt x="10081589" y="2114179"/>
                  <a:pt x="10081589" y="2114179"/>
                  <a:pt x="10495594" y="1401233"/>
                </a:cubicBezTo>
                <a:cubicBezTo>
                  <a:pt x="10520578" y="1355009"/>
                  <a:pt x="10570544" y="1326563"/>
                  <a:pt x="10622296" y="1326563"/>
                </a:cubicBezTo>
                <a:close/>
                <a:moveTo>
                  <a:pt x="0" y="0"/>
                </a:moveTo>
                <a:lnTo>
                  <a:pt x="4457990" y="0"/>
                </a:lnTo>
                <a:lnTo>
                  <a:pt x="5902610" y="0"/>
                </a:lnTo>
                <a:lnTo>
                  <a:pt x="8476869" y="0"/>
                </a:lnTo>
                <a:lnTo>
                  <a:pt x="8535933" y="39849"/>
                </a:lnTo>
                <a:cubicBezTo>
                  <a:pt x="8598516" y="88273"/>
                  <a:pt x="8652195" y="149296"/>
                  <a:pt x="8693486" y="220603"/>
                </a:cubicBezTo>
                <a:cubicBezTo>
                  <a:pt x="8693486" y="220603"/>
                  <a:pt x="8693486" y="220603"/>
                  <a:pt x="10389180" y="3153347"/>
                </a:cubicBezTo>
                <a:cubicBezTo>
                  <a:pt x="10499291" y="3336185"/>
                  <a:pt x="10499291" y="3570221"/>
                  <a:pt x="10389180" y="3753061"/>
                </a:cubicBezTo>
                <a:cubicBezTo>
                  <a:pt x="10389180" y="3753061"/>
                  <a:pt x="10389180" y="3753061"/>
                  <a:pt x="9759557" y="4842009"/>
                </a:cubicBezTo>
                <a:lnTo>
                  <a:pt x="9706493" y="4933778"/>
                </a:lnTo>
                <a:lnTo>
                  <a:pt x="9708360" y="4934561"/>
                </a:lnTo>
                <a:cubicBezTo>
                  <a:pt x="9746510" y="4956830"/>
                  <a:pt x="9778880" y="4989078"/>
                  <a:pt x="9802002" y="5029008"/>
                </a:cubicBezTo>
                <a:cubicBezTo>
                  <a:pt x="9802002" y="5029008"/>
                  <a:pt x="9802002" y="5029008"/>
                  <a:pt x="10514131" y="6260653"/>
                </a:cubicBezTo>
                <a:cubicBezTo>
                  <a:pt x="10560376" y="6337439"/>
                  <a:pt x="10560376" y="6435725"/>
                  <a:pt x="10514131" y="6512512"/>
                </a:cubicBezTo>
                <a:cubicBezTo>
                  <a:pt x="10514131" y="6512512"/>
                  <a:pt x="10514131" y="6512512"/>
                  <a:pt x="10340271" y="6813206"/>
                </a:cubicBezTo>
                <a:lnTo>
                  <a:pt x="10314372" y="6858000"/>
                </a:lnTo>
                <a:lnTo>
                  <a:pt x="10119136" y="6858000"/>
                </a:lnTo>
                <a:lnTo>
                  <a:pt x="10122008" y="6853033"/>
                </a:lnTo>
                <a:cubicBezTo>
                  <a:pt x="10327158" y="6498223"/>
                  <a:pt x="10327158" y="6498223"/>
                  <a:pt x="10327158" y="6498223"/>
                </a:cubicBezTo>
                <a:cubicBezTo>
                  <a:pt x="10368154" y="6430148"/>
                  <a:pt x="10368154" y="6343015"/>
                  <a:pt x="10327158" y="6274942"/>
                </a:cubicBezTo>
                <a:cubicBezTo>
                  <a:pt x="9695832" y="5183053"/>
                  <a:pt x="9695832" y="5183053"/>
                  <a:pt x="9695832" y="5183053"/>
                </a:cubicBezTo>
                <a:cubicBezTo>
                  <a:pt x="9675334" y="5147654"/>
                  <a:pt x="9646640" y="5119063"/>
                  <a:pt x="9612819" y="5099323"/>
                </a:cubicBezTo>
                <a:lnTo>
                  <a:pt x="9603213" y="5095298"/>
                </a:lnTo>
                <a:lnTo>
                  <a:pt x="9654707" y="5006238"/>
                </a:lnTo>
                <a:lnTo>
                  <a:pt x="9693004" y="4940002"/>
                </a:lnTo>
                <a:lnTo>
                  <a:pt x="9653283" y="4923348"/>
                </a:lnTo>
                <a:cubicBezTo>
                  <a:pt x="9631750" y="4917491"/>
                  <a:pt x="9609208" y="4914420"/>
                  <a:pt x="9586087" y="4914420"/>
                </a:cubicBezTo>
                <a:cubicBezTo>
                  <a:pt x="8158743" y="4914420"/>
                  <a:pt x="8158743" y="4914420"/>
                  <a:pt x="8158743" y="4914420"/>
                </a:cubicBezTo>
                <a:cubicBezTo>
                  <a:pt x="8069341" y="4914420"/>
                  <a:pt x="7983024" y="4963563"/>
                  <a:pt x="7939863" y="5043420"/>
                </a:cubicBezTo>
                <a:cubicBezTo>
                  <a:pt x="7224650" y="6275065"/>
                  <a:pt x="7224650" y="6275065"/>
                  <a:pt x="7224650" y="6275065"/>
                </a:cubicBezTo>
                <a:cubicBezTo>
                  <a:pt x="7178407" y="6351849"/>
                  <a:pt x="7178407" y="6450135"/>
                  <a:pt x="7224650" y="6526922"/>
                </a:cubicBezTo>
                <a:cubicBezTo>
                  <a:pt x="7269350" y="6603900"/>
                  <a:pt x="7311257" y="6676067"/>
                  <a:pt x="7350544" y="6743723"/>
                </a:cubicBezTo>
                <a:lnTo>
                  <a:pt x="7416905" y="6858000"/>
                </a:lnTo>
                <a:lnTo>
                  <a:pt x="5902610" y="6858000"/>
                </a:lnTo>
                <a:lnTo>
                  <a:pt x="4389357" y="6858000"/>
                </a:lnTo>
                <a:lnTo>
                  <a:pt x="0" y="6858000"/>
                </a:lnTo>
                <a:close/>
              </a:path>
            </a:pathLst>
          </a:custGeom>
          <a:solidFill>
            <a:schemeClr val="tx1">
              <a:lumMod val="50000"/>
              <a:lumOff val="5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black background with green and yellow text&#10;&#10;AI-generated content may be incorrect.">
            <a:extLst>
              <a:ext uri="{FF2B5EF4-FFF2-40B4-BE49-F238E27FC236}">
                <a16:creationId xmlns:a16="http://schemas.microsoft.com/office/drawing/2014/main" id="{629FDB05-D4F0-EA8B-610B-816CEAB2B8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16181" y="72690"/>
            <a:ext cx="3175819" cy="734408"/>
          </a:xfrm>
          <a:prstGeom prst="rect">
            <a:avLst/>
          </a:prstGeom>
        </p:spPr>
      </p:pic>
      <p:pic>
        <p:nvPicPr>
          <p:cNvPr id="6" name="Picture 5">
            <a:extLst>
              <a:ext uri="{FF2B5EF4-FFF2-40B4-BE49-F238E27FC236}">
                <a16:creationId xmlns:a16="http://schemas.microsoft.com/office/drawing/2014/main" id="{0A4F3E11-5D95-65AC-0C5A-E63E46CFCF39}"/>
              </a:ext>
            </a:extLst>
          </p:cNvPr>
          <p:cNvPicPr>
            <a:picLocks noChangeAspect="1"/>
          </p:cNvPicPr>
          <p:nvPr/>
        </p:nvPicPr>
        <p:blipFill>
          <a:blip r:embed="rId3"/>
          <a:stretch>
            <a:fillRect/>
          </a:stretch>
        </p:blipFill>
        <p:spPr>
          <a:xfrm>
            <a:off x="462116" y="807098"/>
            <a:ext cx="10314039" cy="5118869"/>
          </a:xfrm>
          <a:prstGeom prst="rect">
            <a:avLst/>
          </a:prstGeom>
        </p:spPr>
      </p:pic>
      <p:sp>
        <p:nvSpPr>
          <p:cNvPr id="7" name="TextBox 6">
            <a:extLst>
              <a:ext uri="{FF2B5EF4-FFF2-40B4-BE49-F238E27FC236}">
                <a16:creationId xmlns:a16="http://schemas.microsoft.com/office/drawing/2014/main" id="{CAC69CE6-030B-0DB5-5F87-5BB61D7DF6A0}"/>
              </a:ext>
            </a:extLst>
          </p:cNvPr>
          <p:cNvSpPr txBox="1"/>
          <p:nvPr/>
        </p:nvSpPr>
        <p:spPr>
          <a:xfrm>
            <a:off x="285135" y="218883"/>
            <a:ext cx="6361471" cy="369332"/>
          </a:xfrm>
          <a:prstGeom prst="rect">
            <a:avLst/>
          </a:prstGeom>
          <a:noFill/>
        </p:spPr>
        <p:txBody>
          <a:bodyPr wrap="square" rtlCol="0">
            <a:spAutoFit/>
          </a:bodyPr>
          <a:lstStyle/>
          <a:p>
            <a:r>
              <a:rPr lang="en-US" dirty="0"/>
              <a:t>WC-IND Allmon3 Live Status Page – wc9in.duckdns.org/allmon3</a:t>
            </a:r>
          </a:p>
        </p:txBody>
      </p:sp>
      <p:sp>
        <p:nvSpPr>
          <p:cNvPr id="2" name="TextBox 1">
            <a:extLst>
              <a:ext uri="{FF2B5EF4-FFF2-40B4-BE49-F238E27FC236}">
                <a16:creationId xmlns:a16="http://schemas.microsoft.com/office/drawing/2014/main" id="{426D121D-B493-B42D-6CF3-0AB80D0EB076}"/>
              </a:ext>
            </a:extLst>
          </p:cNvPr>
          <p:cNvSpPr txBox="1"/>
          <p:nvPr/>
        </p:nvSpPr>
        <p:spPr>
          <a:xfrm>
            <a:off x="904568" y="6135329"/>
            <a:ext cx="8776826" cy="369332"/>
          </a:xfrm>
          <a:prstGeom prst="rect">
            <a:avLst/>
          </a:prstGeom>
          <a:noFill/>
        </p:spPr>
        <p:txBody>
          <a:bodyPr wrap="none" rtlCol="0">
            <a:spAutoFit/>
          </a:bodyPr>
          <a:lstStyle/>
          <a:p>
            <a:r>
              <a:rPr lang="en-US" dirty="0"/>
              <a:t>All nodes (repeaters/hotspots/links) connected to these “Hubs” would hear the same traffic</a:t>
            </a:r>
          </a:p>
        </p:txBody>
      </p:sp>
    </p:spTree>
    <p:extLst>
      <p:ext uri="{BB962C8B-B14F-4D97-AF65-F5344CB8AC3E}">
        <p14:creationId xmlns:p14="http://schemas.microsoft.com/office/powerpoint/2010/main" val="8866732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6741BF5-00C2-2658-7DCB-D75BCFF0E19E}"/>
            </a:ext>
          </a:extLst>
        </p:cNvPr>
        <p:cNvGrpSpPr/>
        <p:nvPr/>
      </p:nvGrpSpPr>
      <p:grpSpPr>
        <a:xfrm>
          <a:off x="0" y="0"/>
          <a:ext cx="0" cy="0"/>
          <a:chOff x="0" y="0"/>
          <a:chExt cx="0" cy="0"/>
        </a:xfrm>
      </p:grpSpPr>
      <p:sp>
        <p:nvSpPr>
          <p:cNvPr id="22" name="Freeform: Shape 21">
            <a:extLst>
              <a:ext uri="{FF2B5EF4-FFF2-40B4-BE49-F238E27FC236}">
                <a16:creationId xmlns:a16="http://schemas.microsoft.com/office/drawing/2014/main" id="{15915DD8-A47E-6517-3323-6C5ADADEC6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009304" cy="6858000"/>
          </a:xfrm>
          <a:custGeom>
            <a:avLst/>
            <a:gdLst>
              <a:gd name="connsiteX0" fmla="*/ 8239723 w 12009304"/>
              <a:gd name="connsiteY0" fmla="*/ 5083103 h 6858000"/>
              <a:gd name="connsiteX1" fmla="*/ 9505105 w 12009304"/>
              <a:gd name="connsiteY1" fmla="*/ 5083103 h 6858000"/>
              <a:gd name="connsiteX2" fmla="*/ 9564676 w 12009304"/>
              <a:gd name="connsiteY2" fmla="*/ 5091016 h 6858000"/>
              <a:gd name="connsiteX3" fmla="*/ 9605648 w 12009304"/>
              <a:gd name="connsiteY3" fmla="*/ 5108194 h 6858000"/>
              <a:gd name="connsiteX4" fmla="*/ 9580608 w 12009304"/>
              <a:gd name="connsiteY4" fmla="*/ 5151499 h 6858000"/>
              <a:gd name="connsiteX5" fmla="*/ 8693486 w 12009304"/>
              <a:gd name="connsiteY5" fmla="*/ 6685800 h 6858000"/>
              <a:gd name="connsiteX6" fmla="*/ 8595419 w 12009304"/>
              <a:gd name="connsiteY6" fmla="*/ 6814017 h 6858000"/>
              <a:gd name="connsiteX7" fmla="*/ 8545620 w 12009304"/>
              <a:gd name="connsiteY7" fmla="*/ 6858000 h 6858000"/>
              <a:gd name="connsiteX8" fmla="*/ 7612173 w 12009304"/>
              <a:gd name="connsiteY8" fmla="*/ 6858000 h 6858000"/>
              <a:gd name="connsiteX9" fmla="*/ 7591825 w 12009304"/>
              <a:gd name="connsiteY9" fmla="*/ 6822959 h 6858000"/>
              <a:gd name="connsiteX10" fmla="*/ 7411622 w 12009304"/>
              <a:gd name="connsiteY10" fmla="*/ 6512633 h 6858000"/>
              <a:gd name="connsiteX11" fmla="*/ 7411622 w 12009304"/>
              <a:gd name="connsiteY11" fmla="*/ 6289354 h 6858000"/>
              <a:gd name="connsiteX12" fmla="*/ 8045680 w 12009304"/>
              <a:gd name="connsiteY12" fmla="*/ 5197465 h 6858000"/>
              <a:gd name="connsiteX13" fmla="*/ 8239723 w 12009304"/>
              <a:gd name="connsiteY13" fmla="*/ 5083103 h 6858000"/>
              <a:gd name="connsiteX14" fmla="*/ 10622296 w 12009304"/>
              <a:gd name="connsiteY14" fmla="*/ 1326563 h 6858000"/>
              <a:gd name="connsiteX15" fmla="*/ 11448522 w 12009304"/>
              <a:gd name="connsiteY15" fmla="*/ 1326563 h 6858000"/>
              <a:gd name="connsiteX16" fmla="*/ 11577006 w 12009304"/>
              <a:gd name="connsiteY16" fmla="*/ 1401233 h 6858000"/>
              <a:gd name="connsiteX17" fmla="*/ 11989228 w 12009304"/>
              <a:gd name="connsiteY17" fmla="*/ 2114179 h 6858000"/>
              <a:gd name="connsiteX18" fmla="*/ 11989228 w 12009304"/>
              <a:gd name="connsiteY18" fmla="*/ 2259969 h 6858000"/>
              <a:gd name="connsiteX19" fmla="*/ 11577006 w 12009304"/>
              <a:gd name="connsiteY19" fmla="*/ 2972914 h 6858000"/>
              <a:gd name="connsiteX20" fmla="*/ 11448522 w 12009304"/>
              <a:gd name="connsiteY20" fmla="*/ 3047587 h 6858000"/>
              <a:gd name="connsiteX21" fmla="*/ 10622296 w 12009304"/>
              <a:gd name="connsiteY21" fmla="*/ 3047587 h 6858000"/>
              <a:gd name="connsiteX22" fmla="*/ 10495594 w 12009304"/>
              <a:gd name="connsiteY22" fmla="*/ 2972914 h 6858000"/>
              <a:gd name="connsiteX23" fmla="*/ 10081589 w 12009304"/>
              <a:gd name="connsiteY23" fmla="*/ 2259969 h 6858000"/>
              <a:gd name="connsiteX24" fmla="*/ 10081589 w 12009304"/>
              <a:gd name="connsiteY24" fmla="*/ 2114179 h 6858000"/>
              <a:gd name="connsiteX25" fmla="*/ 10495594 w 12009304"/>
              <a:gd name="connsiteY25" fmla="*/ 1401233 h 6858000"/>
              <a:gd name="connsiteX26" fmla="*/ 10622296 w 12009304"/>
              <a:gd name="connsiteY26" fmla="*/ 1326563 h 6858000"/>
              <a:gd name="connsiteX27" fmla="*/ 0 w 12009304"/>
              <a:gd name="connsiteY27" fmla="*/ 0 h 6858000"/>
              <a:gd name="connsiteX28" fmla="*/ 4457990 w 12009304"/>
              <a:gd name="connsiteY28" fmla="*/ 0 h 6858000"/>
              <a:gd name="connsiteX29" fmla="*/ 5902610 w 12009304"/>
              <a:gd name="connsiteY29" fmla="*/ 0 h 6858000"/>
              <a:gd name="connsiteX30" fmla="*/ 8476869 w 12009304"/>
              <a:gd name="connsiteY30" fmla="*/ 0 h 6858000"/>
              <a:gd name="connsiteX31" fmla="*/ 8535933 w 12009304"/>
              <a:gd name="connsiteY31" fmla="*/ 39849 h 6858000"/>
              <a:gd name="connsiteX32" fmla="*/ 8693486 w 12009304"/>
              <a:gd name="connsiteY32" fmla="*/ 220603 h 6858000"/>
              <a:gd name="connsiteX33" fmla="*/ 10389180 w 12009304"/>
              <a:gd name="connsiteY33" fmla="*/ 3153347 h 6858000"/>
              <a:gd name="connsiteX34" fmla="*/ 10389180 w 12009304"/>
              <a:gd name="connsiteY34" fmla="*/ 3753061 h 6858000"/>
              <a:gd name="connsiteX35" fmla="*/ 9759557 w 12009304"/>
              <a:gd name="connsiteY35" fmla="*/ 4842009 h 6858000"/>
              <a:gd name="connsiteX36" fmla="*/ 9706493 w 12009304"/>
              <a:gd name="connsiteY36" fmla="*/ 4933778 h 6858000"/>
              <a:gd name="connsiteX37" fmla="*/ 9708360 w 12009304"/>
              <a:gd name="connsiteY37" fmla="*/ 4934561 h 6858000"/>
              <a:gd name="connsiteX38" fmla="*/ 9802002 w 12009304"/>
              <a:gd name="connsiteY38" fmla="*/ 5029008 h 6858000"/>
              <a:gd name="connsiteX39" fmla="*/ 10514131 w 12009304"/>
              <a:gd name="connsiteY39" fmla="*/ 6260653 h 6858000"/>
              <a:gd name="connsiteX40" fmla="*/ 10514131 w 12009304"/>
              <a:gd name="connsiteY40" fmla="*/ 6512512 h 6858000"/>
              <a:gd name="connsiteX41" fmla="*/ 10340271 w 12009304"/>
              <a:gd name="connsiteY41" fmla="*/ 6813206 h 6858000"/>
              <a:gd name="connsiteX42" fmla="*/ 10314372 w 12009304"/>
              <a:gd name="connsiteY42" fmla="*/ 6858000 h 6858000"/>
              <a:gd name="connsiteX43" fmla="*/ 10119136 w 12009304"/>
              <a:gd name="connsiteY43" fmla="*/ 6858000 h 6858000"/>
              <a:gd name="connsiteX44" fmla="*/ 10122008 w 12009304"/>
              <a:gd name="connsiteY44" fmla="*/ 6853033 h 6858000"/>
              <a:gd name="connsiteX45" fmla="*/ 10327158 w 12009304"/>
              <a:gd name="connsiteY45" fmla="*/ 6498223 h 6858000"/>
              <a:gd name="connsiteX46" fmla="*/ 10327158 w 12009304"/>
              <a:gd name="connsiteY46" fmla="*/ 6274942 h 6858000"/>
              <a:gd name="connsiteX47" fmla="*/ 9695832 w 12009304"/>
              <a:gd name="connsiteY47" fmla="*/ 5183053 h 6858000"/>
              <a:gd name="connsiteX48" fmla="*/ 9612819 w 12009304"/>
              <a:gd name="connsiteY48" fmla="*/ 5099323 h 6858000"/>
              <a:gd name="connsiteX49" fmla="*/ 9603213 w 12009304"/>
              <a:gd name="connsiteY49" fmla="*/ 5095298 h 6858000"/>
              <a:gd name="connsiteX50" fmla="*/ 9654707 w 12009304"/>
              <a:gd name="connsiteY50" fmla="*/ 5006238 h 6858000"/>
              <a:gd name="connsiteX51" fmla="*/ 9693004 w 12009304"/>
              <a:gd name="connsiteY51" fmla="*/ 4940002 h 6858000"/>
              <a:gd name="connsiteX52" fmla="*/ 9653283 w 12009304"/>
              <a:gd name="connsiteY52" fmla="*/ 4923348 h 6858000"/>
              <a:gd name="connsiteX53" fmla="*/ 9586087 w 12009304"/>
              <a:gd name="connsiteY53" fmla="*/ 4914420 h 6858000"/>
              <a:gd name="connsiteX54" fmla="*/ 8158743 w 12009304"/>
              <a:gd name="connsiteY54" fmla="*/ 4914420 h 6858000"/>
              <a:gd name="connsiteX55" fmla="*/ 7939863 w 12009304"/>
              <a:gd name="connsiteY55" fmla="*/ 5043420 h 6858000"/>
              <a:gd name="connsiteX56" fmla="*/ 7224650 w 12009304"/>
              <a:gd name="connsiteY56" fmla="*/ 6275065 h 6858000"/>
              <a:gd name="connsiteX57" fmla="*/ 7224650 w 12009304"/>
              <a:gd name="connsiteY57" fmla="*/ 6526922 h 6858000"/>
              <a:gd name="connsiteX58" fmla="*/ 7350544 w 12009304"/>
              <a:gd name="connsiteY58" fmla="*/ 6743723 h 6858000"/>
              <a:gd name="connsiteX59" fmla="*/ 7416905 w 12009304"/>
              <a:gd name="connsiteY59" fmla="*/ 6858000 h 6858000"/>
              <a:gd name="connsiteX60" fmla="*/ 5902610 w 12009304"/>
              <a:gd name="connsiteY60" fmla="*/ 6858000 h 6858000"/>
              <a:gd name="connsiteX61" fmla="*/ 4389357 w 12009304"/>
              <a:gd name="connsiteY61" fmla="*/ 6858000 h 6858000"/>
              <a:gd name="connsiteX62" fmla="*/ 0 w 12009304"/>
              <a:gd name="connsiteY6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2009304" h="6858000">
                <a:moveTo>
                  <a:pt x="8239723" y="5083103"/>
                </a:moveTo>
                <a:cubicBezTo>
                  <a:pt x="8239723" y="5083103"/>
                  <a:pt x="8239723" y="5083103"/>
                  <a:pt x="9505105" y="5083103"/>
                </a:cubicBezTo>
                <a:cubicBezTo>
                  <a:pt x="9525601" y="5083103"/>
                  <a:pt x="9545588" y="5085825"/>
                  <a:pt x="9564676" y="5091016"/>
                </a:cubicBezTo>
                <a:lnTo>
                  <a:pt x="9605648" y="5108194"/>
                </a:lnTo>
                <a:lnTo>
                  <a:pt x="9580608" y="5151499"/>
                </a:lnTo>
                <a:cubicBezTo>
                  <a:pt x="9354208" y="5543062"/>
                  <a:pt x="9064418" y="6044264"/>
                  <a:pt x="8693486" y="6685800"/>
                </a:cubicBezTo>
                <a:cubicBezTo>
                  <a:pt x="8665958" y="6733339"/>
                  <a:pt x="8632925" y="6776306"/>
                  <a:pt x="8595419" y="6814017"/>
                </a:cubicBezTo>
                <a:lnTo>
                  <a:pt x="8545620" y="6858000"/>
                </a:lnTo>
                <a:lnTo>
                  <a:pt x="7612173" y="6858000"/>
                </a:lnTo>
                <a:lnTo>
                  <a:pt x="7591825" y="6822959"/>
                </a:lnTo>
                <a:cubicBezTo>
                  <a:pt x="7538315" y="6730809"/>
                  <a:pt x="7478495" y="6627794"/>
                  <a:pt x="7411622" y="6512633"/>
                </a:cubicBezTo>
                <a:cubicBezTo>
                  <a:pt x="7370628" y="6444560"/>
                  <a:pt x="7370628" y="6357427"/>
                  <a:pt x="7411622" y="6289354"/>
                </a:cubicBezTo>
                <a:cubicBezTo>
                  <a:pt x="7411622" y="6289354"/>
                  <a:pt x="7411622" y="6289354"/>
                  <a:pt x="8045680" y="5197465"/>
                </a:cubicBezTo>
                <a:cubicBezTo>
                  <a:pt x="8083943" y="5126669"/>
                  <a:pt x="8160465" y="5083103"/>
                  <a:pt x="8239723" y="5083103"/>
                </a:cubicBezTo>
                <a:close/>
                <a:moveTo>
                  <a:pt x="10622296" y="1326563"/>
                </a:moveTo>
                <a:cubicBezTo>
                  <a:pt x="10622296" y="1326563"/>
                  <a:pt x="10622296" y="1326563"/>
                  <a:pt x="11448522" y="1326563"/>
                </a:cubicBezTo>
                <a:cubicBezTo>
                  <a:pt x="11502058" y="1326563"/>
                  <a:pt x="11550238" y="1355009"/>
                  <a:pt x="11577006" y="1401233"/>
                </a:cubicBezTo>
                <a:cubicBezTo>
                  <a:pt x="11577006" y="1401233"/>
                  <a:pt x="11577006" y="1401233"/>
                  <a:pt x="11989228" y="2114179"/>
                </a:cubicBezTo>
                <a:cubicBezTo>
                  <a:pt x="12015996" y="2158629"/>
                  <a:pt x="12015996" y="2215522"/>
                  <a:pt x="11989228" y="2259969"/>
                </a:cubicBezTo>
                <a:cubicBezTo>
                  <a:pt x="11989228" y="2259969"/>
                  <a:pt x="11989228" y="2259969"/>
                  <a:pt x="11577006" y="2972914"/>
                </a:cubicBezTo>
                <a:cubicBezTo>
                  <a:pt x="11550238" y="3019141"/>
                  <a:pt x="11502058" y="3047587"/>
                  <a:pt x="11448522" y="3047587"/>
                </a:cubicBezTo>
                <a:cubicBezTo>
                  <a:pt x="11448522" y="3047587"/>
                  <a:pt x="11448522" y="3047587"/>
                  <a:pt x="10622296" y="3047587"/>
                </a:cubicBezTo>
                <a:cubicBezTo>
                  <a:pt x="10570544" y="3047587"/>
                  <a:pt x="10520578" y="3019141"/>
                  <a:pt x="10495594" y="2972914"/>
                </a:cubicBezTo>
                <a:cubicBezTo>
                  <a:pt x="10495594" y="2972914"/>
                  <a:pt x="10495594" y="2972914"/>
                  <a:pt x="10081589" y="2259969"/>
                </a:cubicBezTo>
                <a:cubicBezTo>
                  <a:pt x="10054821" y="2215522"/>
                  <a:pt x="10054821" y="2158629"/>
                  <a:pt x="10081589" y="2114179"/>
                </a:cubicBezTo>
                <a:cubicBezTo>
                  <a:pt x="10081589" y="2114179"/>
                  <a:pt x="10081589" y="2114179"/>
                  <a:pt x="10495594" y="1401233"/>
                </a:cubicBezTo>
                <a:cubicBezTo>
                  <a:pt x="10520578" y="1355009"/>
                  <a:pt x="10570544" y="1326563"/>
                  <a:pt x="10622296" y="1326563"/>
                </a:cubicBezTo>
                <a:close/>
                <a:moveTo>
                  <a:pt x="0" y="0"/>
                </a:moveTo>
                <a:lnTo>
                  <a:pt x="4457990" y="0"/>
                </a:lnTo>
                <a:lnTo>
                  <a:pt x="5902610" y="0"/>
                </a:lnTo>
                <a:lnTo>
                  <a:pt x="8476869" y="0"/>
                </a:lnTo>
                <a:lnTo>
                  <a:pt x="8535933" y="39849"/>
                </a:lnTo>
                <a:cubicBezTo>
                  <a:pt x="8598516" y="88273"/>
                  <a:pt x="8652195" y="149296"/>
                  <a:pt x="8693486" y="220603"/>
                </a:cubicBezTo>
                <a:cubicBezTo>
                  <a:pt x="8693486" y="220603"/>
                  <a:pt x="8693486" y="220603"/>
                  <a:pt x="10389180" y="3153347"/>
                </a:cubicBezTo>
                <a:cubicBezTo>
                  <a:pt x="10499291" y="3336185"/>
                  <a:pt x="10499291" y="3570221"/>
                  <a:pt x="10389180" y="3753061"/>
                </a:cubicBezTo>
                <a:cubicBezTo>
                  <a:pt x="10389180" y="3753061"/>
                  <a:pt x="10389180" y="3753061"/>
                  <a:pt x="9759557" y="4842009"/>
                </a:cubicBezTo>
                <a:lnTo>
                  <a:pt x="9706493" y="4933778"/>
                </a:lnTo>
                <a:lnTo>
                  <a:pt x="9708360" y="4934561"/>
                </a:lnTo>
                <a:cubicBezTo>
                  <a:pt x="9746510" y="4956830"/>
                  <a:pt x="9778880" y="4989078"/>
                  <a:pt x="9802002" y="5029008"/>
                </a:cubicBezTo>
                <a:cubicBezTo>
                  <a:pt x="9802002" y="5029008"/>
                  <a:pt x="9802002" y="5029008"/>
                  <a:pt x="10514131" y="6260653"/>
                </a:cubicBezTo>
                <a:cubicBezTo>
                  <a:pt x="10560376" y="6337439"/>
                  <a:pt x="10560376" y="6435725"/>
                  <a:pt x="10514131" y="6512512"/>
                </a:cubicBezTo>
                <a:cubicBezTo>
                  <a:pt x="10514131" y="6512512"/>
                  <a:pt x="10514131" y="6512512"/>
                  <a:pt x="10340271" y="6813206"/>
                </a:cubicBezTo>
                <a:lnTo>
                  <a:pt x="10314372" y="6858000"/>
                </a:lnTo>
                <a:lnTo>
                  <a:pt x="10119136" y="6858000"/>
                </a:lnTo>
                <a:lnTo>
                  <a:pt x="10122008" y="6853033"/>
                </a:lnTo>
                <a:cubicBezTo>
                  <a:pt x="10327158" y="6498223"/>
                  <a:pt x="10327158" y="6498223"/>
                  <a:pt x="10327158" y="6498223"/>
                </a:cubicBezTo>
                <a:cubicBezTo>
                  <a:pt x="10368154" y="6430148"/>
                  <a:pt x="10368154" y="6343015"/>
                  <a:pt x="10327158" y="6274942"/>
                </a:cubicBezTo>
                <a:cubicBezTo>
                  <a:pt x="9695832" y="5183053"/>
                  <a:pt x="9695832" y="5183053"/>
                  <a:pt x="9695832" y="5183053"/>
                </a:cubicBezTo>
                <a:cubicBezTo>
                  <a:pt x="9675334" y="5147654"/>
                  <a:pt x="9646640" y="5119063"/>
                  <a:pt x="9612819" y="5099323"/>
                </a:cubicBezTo>
                <a:lnTo>
                  <a:pt x="9603213" y="5095298"/>
                </a:lnTo>
                <a:lnTo>
                  <a:pt x="9654707" y="5006238"/>
                </a:lnTo>
                <a:lnTo>
                  <a:pt x="9693004" y="4940002"/>
                </a:lnTo>
                <a:lnTo>
                  <a:pt x="9653283" y="4923348"/>
                </a:lnTo>
                <a:cubicBezTo>
                  <a:pt x="9631750" y="4917491"/>
                  <a:pt x="9609208" y="4914420"/>
                  <a:pt x="9586087" y="4914420"/>
                </a:cubicBezTo>
                <a:cubicBezTo>
                  <a:pt x="8158743" y="4914420"/>
                  <a:pt x="8158743" y="4914420"/>
                  <a:pt x="8158743" y="4914420"/>
                </a:cubicBezTo>
                <a:cubicBezTo>
                  <a:pt x="8069341" y="4914420"/>
                  <a:pt x="7983024" y="4963563"/>
                  <a:pt x="7939863" y="5043420"/>
                </a:cubicBezTo>
                <a:cubicBezTo>
                  <a:pt x="7224650" y="6275065"/>
                  <a:pt x="7224650" y="6275065"/>
                  <a:pt x="7224650" y="6275065"/>
                </a:cubicBezTo>
                <a:cubicBezTo>
                  <a:pt x="7178407" y="6351849"/>
                  <a:pt x="7178407" y="6450135"/>
                  <a:pt x="7224650" y="6526922"/>
                </a:cubicBezTo>
                <a:cubicBezTo>
                  <a:pt x="7269350" y="6603900"/>
                  <a:pt x="7311257" y="6676067"/>
                  <a:pt x="7350544" y="6743723"/>
                </a:cubicBezTo>
                <a:lnTo>
                  <a:pt x="7416905" y="6858000"/>
                </a:lnTo>
                <a:lnTo>
                  <a:pt x="5902610" y="6858000"/>
                </a:lnTo>
                <a:lnTo>
                  <a:pt x="4389357" y="6858000"/>
                </a:lnTo>
                <a:lnTo>
                  <a:pt x="0" y="6858000"/>
                </a:lnTo>
                <a:close/>
              </a:path>
            </a:pathLst>
          </a:custGeom>
          <a:solidFill>
            <a:schemeClr val="tx1">
              <a:lumMod val="50000"/>
              <a:lumOff val="5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black background with green and yellow text&#10;&#10;AI-generated content may be incorrect.">
            <a:extLst>
              <a:ext uri="{FF2B5EF4-FFF2-40B4-BE49-F238E27FC236}">
                <a16:creationId xmlns:a16="http://schemas.microsoft.com/office/drawing/2014/main" id="{2117A1C9-64EA-01C7-1C38-AF697067F5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16181" y="72690"/>
            <a:ext cx="3175819" cy="734408"/>
          </a:xfrm>
          <a:prstGeom prst="rect">
            <a:avLst/>
          </a:prstGeom>
        </p:spPr>
      </p:pic>
      <p:sp>
        <p:nvSpPr>
          <p:cNvPr id="2" name="TextBox 1">
            <a:extLst>
              <a:ext uri="{FF2B5EF4-FFF2-40B4-BE49-F238E27FC236}">
                <a16:creationId xmlns:a16="http://schemas.microsoft.com/office/drawing/2014/main" id="{1B871B34-5F11-2CA5-F467-B599C157859B}"/>
              </a:ext>
            </a:extLst>
          </p:cNvPr>
          <p:cNvSpPr txBox="1"/>
          <p:nvPr/>
        </p:nvSpPr>
        <p:spPr>
          <a:xfrm>
            <a:off x="531164" y="496967"/>
            <a:ext cx="8105898" cy="461665"/>
          </a:xfrm>
          <a:prstGeom prst="rect">
            <a:avLst/>
          </a:prstGeom>
          <a:noFill/>
        </p:spPr>
        <p:txBody>
          <a:bodyPr wrap="square" rtlCol="0">
            <a:spAutoFit/>
          </a:bodyPr>
          <a:lstStyle/>
          <a:p>
            <a:r>
              <a:rPr lang="en-US" sz="2400" dirty="0"/>
              <a:t>Fowler WC9IN 444.825 Repeater</a:t>
            </a:r>
          </a:p>
        </p:txBody>
      </p:sp>
      <p:pic>
        <p:nvPicPr>
          <p:cNvPr id="4" name="Picture 3" descr="A tall red and white tower&#10;&#10;AI-generated content may be incorrect.">
            <a:extLst>
              <a:ext uri="{FF2B5EF4-FFF2-40B4-BE49-F238E27FC236}">
                <a16:creationId xmlns:a16="http://schemas.microsoft.com/office/drawing/2014/main" id="{95E5EDC8-3EFE-6A4E-66D9-1D3E39AAA4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80677" y="1455599"/>
            <a:ext cx="3261791" cy="4753897"/>
          </a:xfrm>
          <a:prstGeom prst="rect">
            <a:avLst/>
          </a:prstGeom>
        </p:spPr>
      </p:pic>
      <p:pic>
        <p:nvPicPr>
          <p:cNvPr id="7" name="Picture 6" descr="A black and silver electronic equipment&#10;&#10;AI-generated content may be incorrect.">
            <a:extLst>
              <a:ext uri="{FF2B5EF4-FFF2-40B4-BE49-F238E27FC236}">
                <a16:creationId xmlns:a16="http://schemas.microsoft.com/office/drawing/2014/main" id="{11E26477-6DD2-58B8-8A90-196A278D85E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84113" y="1455599"/>
            <a:ext cx="3261792" cy="4753897"/>
          </a:xfrm>
          <a:prstGeom prst="rect">
            <a:avLst/>
          </a:prstGeom>
        </p:spPr>
      </p:pic>
      <p:sp>
        <p:nvSpPr>
          <p:cNvPr id="8" name="TextBox 7">
            <a:extLst>
              <a:ext uri="{FF2B5EF4-FFF2-40B4-BE49-F238E27FC236}">
                <a16:creationId xmlns:a16="http://schemas.microsoft.com/office/drawing/2014/main" id="{5E281D4F-B244-9806-6514-7B407F92F26F}"/>
              </a:ext>
            </a:extLst>
          </p:cNvPr>
          <p:cNvSpPr txBox="1"/>
          <p:nvPr/>
        </p:nvSpPr>
        <p:spPr>
          <a:xfrm>
            <a:off x="531163" y="1376516"/>
            <a:ext cx="3718177" cy="4770537"/>
          </a:xfrm>
          <a:prstGeom prst="rect">
            <a:avLst/>
          </a:prstGeom>
          <a:noFill/>
        </p:spPr>
        <p:txBody>
          <a:bodyPr wrap="square" rtlCol="0">
            <a:spAutoFit/>
          </a:bodyPr>
          <a:lstStyle/>
          <a:p>
            <a:pPr marL="285750" indent="-285750">
              <a:buFont typeface="Arial" panose="020B0604020202020204" pitchFamily="34" charset="0"/>
              <a:buChar char="•"/>
            </a:pPr>
            <a:r>
              <a:rPr lang="en-US" sz="1600" dirty="0"/>
              <a:t>Motorola </a:t>
            </a:r>
            <a:r>
              <a:rPr lang="en-US" sz="1600" dirty="0" err="1"/>
              <a:t>Quantar</a:t>
            </a:r>
            <a:r>
              <a:rPr lang="en-US" sz="1600" dirty="0"/>
              <a:t> running 110 watts</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t>DB-408 UHF Folded Dipole at 195’</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t>Currently the only HAM repeater in Benton County</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t>Located in Northeast Benton County just north of Wadena</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t>Provides excellent coverage for Benton, Newton, White, Jasper, NW Tippecanoe, and parts of East Central Illinois</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t>Has backup batteries for Repeater and Internet with runtime of almost 3 days.</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t>PL Tone of 173.8</a:t>
            </a:r>
          </a:p>
        </p:txBody>
      </p:sp>
    </p:spTree>
    <p:extLst>
      <p:ext uri="{BB962C8B-B14F-4D97-AF65-F5344CB8AC3E}">
        <p14:creationId xmlns:p14="http://schemas.microsoft.com/office/powerpoint/2010/main" val="36889208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6A16245-C398-2C01-7338-76F4B7E18872}"/>
            </a:ext>
          </a:extLst>
        </p:cNvPr>
        <p:cNvGrpSpPr/>
        <p:nvPr/>
      </p:nvGrpSpPr>
      <p:grpSpPr>
        <a:xfrm>
          <a:off x="0" y="0"/>
          <a:ext cx="0" cy="0"/>
          <a:chOff x="0" y="0"/>
          <a:chExt cx="0" cy="0"/>
        </a:xfrm>
      </p:grpSpPr>
      <p:sp>
        <p:nvSpPr>
          <p:cNvPr id="22" name="Freeform: Shape 21">
            <a:extLst>
              <a:ext uri="{FF2B5EF4-FFF2-40B4-BE49-F238E27FC236}">
                <a16:creationId xmlns:a16="http://schemas.microsoft.com/office/drawing/2014/main" id="{6255779A-3B44-E506-9D32-09083BCD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009304" cy="6858000"/>
          </a:xfrm>
          <a:custGeom>
            <a:avLst/>
            <a:gdLst>
              <a:gd name="connsiteX0" fmla="*/ 8239723 w 12009304"/>
              <a:gd name="connsiteY0" fmla="*/ 5083103 h 6858000"/>
              <a:gd name="connsiteX1" fmla="*/ 9505105 w 12009304"/>
              <a:gd name="connsiteY1" fmla="*/ 5083103 h 6858000"/>
              <a:gd name="connsiteX2" fmla="*/ 9564676 w 12009304"/>
              <a:gd name="connsiteY2" fmla="*/ 5091016 h 6858000"/>
              <a:gd name="connsiteX3" fmla="*/ 9605648 w 12009304"/>
              <a:gd name="connsiteY3" fmla="*/ 5108194 h 6858000"/>
              <a:gd name="connsiteX4" fmla="*/ 9580608 w 12009304"/>
              <a:gd name="connsiteY4" fmla="*/ 5151499 h 6858000"/>
              <a:gd name="connsiteX5" fmla="*/ 8693486 w 12009304"/>
              <a:gd name="connsiteY5" fmla="*/ 6685800 h 6858000"/>
              <a:gd name="connsiteX6" fmla="*/ 8595419 w 12009304"/>
              <a:gd name="connsiteY6" fmla="*/ 6814017 h 6858000"/>
              <a:gd name="connsiteX7" fmla="*/ 8545620 w 12009304"/>
              <a:gd name="connsiteY7" fmla="*/ 6858000 h 6858000"/>
              <a:gd name="connsiteX8" fmla="*/ 7612173 w 12009304"/>
              <a:gd name="connsiteY8" fmla="*/ 6858000 h 6858000"/>
              <a:gd name="connsiteX9" fmla="*/ 7591825 w 12009304"/>
              <a:gd name="connsiteY9" fmla="*/ 6822959 h 6858000"/>
              <a:gd name="connsiteX10" fmla="*/ 7411622 w 12009304"/>
              <a:gd name="connsiteY10" fmla="*/ 6512633 h 6858000"/>
              <a:gd name="connsiteX11" fmla="*/ 7411622 w 12009304"/>
              <a:gd name="connsiteY11" fmla="*/ 6289354 h 6858000"/>
              <a:gd name="connsiteX12" fmla="*/ 8045680 w 12009304"/>
              <a:gd name="connsiteY12" fmla="*/ 5197465 h 6858000"/>
              <a:gd name="connsiteX13" fmla="*/ 8239723 w 12009304"/>
              <a:gd name="connsiteY13" fmla="*/ 5083103 h 6858000"/>
              <a:gd name="connsiteX14" fmla="*/ 10622296 w 12009304"/>
              <a:gd name="connsiteY14" fmla="*/ 1326563 h 6858000"/>
              <a:gd name="connsiteX15" fmla="*/ 11448522 w 12009304"/>
              <a:gd name="connsiteY15" fmla="*/ 1326563 h 6858000"/>
              <a:gd name="connsiteX16" fmla="*/ 11577006 w 12009304"/>
              <a:gd name="connsiteY16" fmla="*/ 1401233 h 6858000"/>
              <a:gd name="connsiteX17" fmla="*/ 11989228 w 12009304"/>
              <a:gd name="connsiteY17" fmla="*/ 2114179 h 6858000"/>
              <a:gd name="connsiteX18" fmla="*/ 11989228 w 12009304"/>
              <a:gd name="connsiteY18" fmla="*/ 2259969 h 6858000"/>
              <a:gd name="connsiteX19" fmla="*/ 11577006 w 12009304"/>
              <a:gd name="connsiteY19" fmla="*/ 2972914 h 6858000"/>
              <a:gd name="connsiteX20" fmla="*/ 11448522 w 12009304"/>
              <a:gd name="connsiteY20" fmla="*/ 3047587 h 6858000"/>
              <a:gd name="connsiteX21" fmla="*/ 10622296 w 12009304"/>
              <a:gd name="connsiteY21" fmla="*/ 3047587 h 6858000"/>
              <a:gd name="connsiteX22" fmla="*/ 10495594 w 12009304"/>
              <a:gd name="connsiteY22" fmla="*/ 2972914 h 6858000"/>
              <a:gd name="connsiteX23" fmla="*/ 10081589 w 12009304"/>
              <a:gd name="connsiteY23" fmla="*/ 2259969 h 6858000"/>
              <a:gd name="connsiteX24" fmla="*/ 10081589 w 12009304"/>
              <a:gd name="connsiteY24" fmla="*/ 2114179 h 6858000"/>
              <a:gd name="connsiteX25" fmla="*/ 10495594 w 12009304"/>
              <a:gd name="connsiteY25" fmla="*/ 1401233 h 6858000"/>
              <a:gd name="connsiteX26" fmla="*/ 10622296 w 12009304"/>
              <a:gd name="connsiteY26" fmla="*/ 1326563 h 6858000"/>
              <a:gd name="connsiteX27" fmla="*/ 0 w 12009304"/>
              <a:gd name="connsiteY27" fmla="*/ 0 h 6858000"/>
              <a:gd name="connsiteX28" fmla="*/ 4457990 w 12009304"/>
              <a:gd name="connsiteY28" fmla="*/ 0 h 6858000"/>
              <a:gd name="connsiteX29" fmla="*/ 5902610 w 12009304"/>
              <a:gd name="connsiteY29" fmla="*/ 0 h 6858000"/>
              <a:gd name="connsiteX30" fmla="*/ 8476869 w 12009304"/>
              <a:gd name="connsiteY30" fmla="*/ 0 h 6858000"/>
              <a:gd name="connsiteX31" fmla="*/ 8535933 w 12009304"/>
              <a:gd name="connsiteY31" fmla="*/ 39849 h 6858000"/>
              <a:gd name="connsiteX32" fmla="*/ 8693486 w 12009304"/>
              <a:gd name="connsiteY32" fmla="*/ 220603 h 6858000"/>
              <a:gd name="connsiteX33" fmla="*/ 10389180 w 12009304"/>
              <a:gd name="connsiteY33" fmla="*/ 3153347 h 6858000"/>
              <a:gd name="connsiteX34" fmla="*/ 10389180 w 12009304"/>
              <a:gd name="connsiteY34" fmla="*/ 3753061 h 6858000"/>
              <a:gd name="connsiteX35" fmla="*/ 9759557 w 12009304"/>
              <a:gd name="connsiteY35" fmla="*/ 4842009 h 6858000"/>
              <a:gd name="connsiteX36" fmla="*/ 9706493 w 12009304"/>
              <a:gd name="connsiteY36" fmla="*/ 4933778 h 6858000"/>
              <a:gd name="connsiteX37" fmla="*/ 9708360 w 12009304"/>
              <a:gd name="connsiteY37" fmla="*/ 4934561 h 6858000"/>
              <a:gd name="connsiteX38" fmla="*/ 9802002 w 12009304"/>
              <a:gd name="connsiteY38" fmla="*/ 5029008 h 6858000"/>
              <a:gd name="connsiteX39" fmla="*/ 10514131 w 12009304"/>
              <a:gd name="connsiteY39" fmla="*/ 6260653 h 6858000"/>
              <a:gd name="connsiteX40" fmla="*/ 10514131 w 12009304"/>
              <a:gd name="connsiteY40" fmla="*/ 6512512 h 6858000"/>
              <a:gd name="connsiteX41" fmla="*/ 10340271 w 12009304"/>
              <a:gd name="connsiteY41" fmla="*/ 6813206 h 6858000"/>
              <a:gd name="connsiteX42" fmla="*/ 10314372 w 12009304"/>
              <a:gd name="connsiteY42" fmla="*/ 6858000 h 6858000"/>
              <a:gd name="connsiteX43" fmla="*/ 10119136 w 12009304"/>
              <a:gd name="connsiteY43" fmla="*/ 6858000 h 6858000"/>
              <a:gd name="connsiteX44" fmla="*/ 10122008 w 12009304"/>
              <a:gd name="connsiteY44" fmla="*/ 6853033 h 6858000"/>
              <a:gd name="connsiteX45" fmla="*/ 10327158 w 12009304"/>
              <a:gd name="connsiteY45" fmla="*/ 6498223 h 6858000"/>
              <a:gd name="connsiteX46" fmla="*/ 10327158 w 12009304"/>
              <a:gd name="connsiteY46" fmla="*/ 6274942 h 6858000"/>
              <a:gd name="connsiteX47" fmla="*/ 9695832 w 12009304"/>
              <a:gd name="connsiteY47" fmla="*/ 5183053 h 6858000"/>
              <a:gd name="connsiteX48" fmla="*/ 9612819 w 12009304"/>
              <a:gd name="connsiteY48" fmla="*/ 5099323 h 6858000"/>
              <a:gd name="connsiteX49" fmla="*/ 9603213 w 12009304"/>
              <a:gd name="connsiteY49" fmla="*/ 5095298 h 6858000"/>
              <a:gd name="connsiteX50" fmla="*/ 9654707 w 12009304"/>
              <a:gd name="connsiteY50" fmla="*/ 5006238 h 6858000"/>
              <a:gd name="connsiteX51" fmla="*/ 9693004 w 12009304"/>
              <a:gd name="connsiteY51" fmla="*/ 4940002 h 6858000"/>
              <a:gd name="connsiteX52" fmla="*/ 9653283 w 12009304"/>
              <a:gd name="connsiteY52" fmla="*/ 4923348 h 6858000"/>
              <a:gd name="connsiteX53" fmla="*/ 9586087 w 12009304"/>
              <a:gd name="connsiteY53" fmla="*/ 4914420 h 6858000"/>
              <a:gd name="connsiteX54" fmla="*/ 8158743 w 12009304"/>
              <a:gd name="connsiteY54" fmla="*/ 4914420 h 6858000"/>
              <a:gd name="connsiteX55" fmla="*/ 7939863 w 12009304"/>
              <a:gd name="connsiteY55" fmla="*/ 5043420 h 6858000"/>
              <a:gd name="connsiteX56" fmla="*/ 7224650 w 12009304"/>
              <a:gd name="connsiteY56" fmla="*/ 6275065 h 6858000"/>
              <a:gd name="connsiteX57" fmla="*/ 7224650 w 12009304"/>
              <a:gd name="connsiteY57" fmla="*/ 6526922 h 6858000"/>
              <a:gd name="connsiteX58" fmla="*/ 7350544 w 12009304"/>
              <a:gd name="connsiteY58" fmla="*/ 6743723 h 6858000"/>
              <a:gd name="connsiteX59" fmla="*/ 7416905 w 12009304"/>
              <a:gd name="connsiteY59" fmla="*/ 6858000 h 6858000"/>
              <a:gd name="connsiteX60" fmla="*/ 5902610 w 12009304"/>
              <a:gd name="connsiteY60" fmla="*/ 6858000 h 6858000"/>
              <a:gd name="connsiteX61" fmla="*/ 4389357 w 12009304"/>
              <a:gd name="connsiteY61" fmla="*/ 6858000 h 6858000"/>
              <a:gd name="connsiteX62" fmla="*/ 0 w 12009304"/>
              <a:gd name="connsiteY6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2009304" h="6858000">
                <a:moveTo>
                  <a:pt x="8239723" y="5083103"/>
                </a:moveTo>
                <a:cubicBezTo>
                  <a:pt x="8239723" y="5083103"/>
                  <a:pt x="8239723" y="5083103"/>
                  <a:pt x="9505105" y="5083103"/>
                </a:cubicBezTo>
                <a:cubicBezTo>
                  <a:pt x="9525601" y="5083103"/>
                  <a:pt x="9545588" y="5085825"/>
                  <a:pt x="9564676" y="5091016"/>
                </a:cubicBezTo>
                <a:lnTo>
                  <a:pt x="9605648" y="5108194"/>
                </a:lnTo>
                <a:lnTo>
                  <a:pt x="9580608" y="5151499"/>
                </a:lnTo>
                <a:cubicBezTo>
                  <a:pt x="9354208" y="5543062"/>
                  <a:pt x="9064418" y="6044264"/>
                  <a:pt x="8693486" y="6685800"/>
                </a:cubicBezTo>
                <a:cubicBezTo>
                  <a:pt x="8665958" y="6733339"/>
                  <a:pt x="8632925" y="6776306"/>
                  <a:pt x="8595419" y="6814017"/>
                </a:cubicBezTo>
                <a:lnTo>
                  <a:pt x="8545620" y="6858000"/>
                </a:lnTo>
                <a:lnTo>
                  <a:pt x="7612173" y="6858000"/>
                </a:lnTo>
                <a:lnTo>
                  <a:pt x="7591825" y="6822959"/>
                </a:lnTo>
                <a:cubicBezTo>
                  <a:pt x="7538315" y="6730809"/>
                  <a:pt x="7478495" y="6627794"/>
                  <a:pt x="7411622" y="6512633"/>
                </a:cubicBezTo>
                <a:cubicBezTo>
                  <a:pt x="7370628" y="6444560"/>
                  <a:pt x="7370628" y="6357427"/>
                  <a:pt x="7411622" y="6289354"/>
                </a:cubicBezTo>
                <a:cubicBezTo>
                  <a:pt x="7411622" y="6289354"/>
                  <a:pt x="7411622" y="6289354"/>
                  <a:pt x="8045680" y="5197465"/>
                </a:cubicBezTo>
                <a:cubicBezTo>
                  <a:pt x="8083943" y="5126669"/>
                  <a:pt x="8160465" y="5083103"/>
                  <a:pt x="8239723" y="5083103"/>
                </a:cubicBezTo>
                <a:close/>
                <a:moveTo>
                  <a:pt x="10622296" y="1326563"/>
                </a:moveTo>
                <a:cubicBezTo>
                  <a:pt x="10622296" y="1326563"/>
                  <a:pt x="10622296" y="1326563"/>
                  <a:pt x="11448522" y="1326563"/>
                </a:cubicBezTo>
                <a:cubicBezTo>
                  <a:pt x="11502058" y="1326563"/>
                  <a:pt x="11550238" y="1355009"/>
                  <a:pt x="11577006" y="1401233"/>
                </a:cubicBezTo>
                <a:cubicBezTo>
                  <a:pt x="11577006" y="1401233"/>
                  <a:pt x="11577006" y="1401233"/>
                  <a:pt x="11989228" y="2114179"/>
                </a:cubicBezTo>
                <a:cubicBezTo>
                  <a:pt x="12015996" y="2158629"/>
                  <a:pt x="12015996" y="2215522"/>
                  <a:pt x="11989228" y="2259969"/>
                </a:cubicBezTo>
                <a:cubicBezTo>
                  <a:pt x="11989228" y="2259969"/>
                  <a:pt x="11989228" y="2259969"/>
                  <a:pt x="11577006" y="2972914"/>
                </a:cubicBezTo>
                <a:cubicBezTo>
                  <a:pt x="11550238" y="3019141"/>
                  <a:pt x="11502058" y="3047587"/>
                  <a:pt x="11448522" y="3047587"/>
                </a:cubicBezTo>
                <a:cubicBezTo>
                  <a:pt x="11448522" y="3047587"/>
                  <a:pt x="11448522" y="3047587"/>
                  <a:pt x="10622296" y="3047587"/>
                </a:cubicBezTo>
                <a:cubicBezTo>
                  <a:pt x="10570544" y="3047587"/>
                  <a:pt x="10520578" y="3019141"/>
                  <a:pt x="10495594" y="2972914"/>
                </a:cubicBezTo>
                <a:cubicBezTo>
                  <a:pt x="10495594" y="2972914"/>
                  <a:pt x="10495594" y="2972914"/>
                  <a:pt x="10081589" y="2259969"/>
                </a:cubicBezTo>
                <a:cubicBezTo>
                  <a:pt x="10054821" y="2215522"/>
                  <a:pt x="10054821" y="2158629"/>
                  <a:pt x="10081589" y="2114179"/>
                </a:cubicBezTo>
                <a:cubicBezTo>
                  <a:pt x="10081589" y="2114179"/>
                  <a:pt x="10081589" y="2114179"/>
                  <a:pt x="10495594" y="1401233"/>
                </a:cubicBezTo>
                <a:cubicBezTo>
                  <a:pt x="10520578" y="1355009"/>
                  <a:pt x="10570544" y="1326563"/>
                  <a:pt x="10622296" y="1326563"/>
                </a:cubicBezTo>
                <a:close/>
                <a:moveTo>
                  <a:pt x="0" y="0"/>
                </a:moveTo>
                <a:lnTo>
                  <a:pt x="4457990" y="0"/>
                </a:lnTo>
                <a:lnTo>
                  <a:pt x="5902610" y="0"/>
                </a:lnTo>
                <a:lnTo>
                  <a:pt x="8476869" y="0"/>
                </a:lnTo>
                <a:lnTo>
                  <a:pt x="8535933" y="39849"/>
                </a:lnTo>
                <a:cubicBezTo>
                  <a:pt x="8598516" y="88273"/>
                  <a:pt x="8652195" y="149296"/>
                  <a:pt x="8693486" y="220603"/>
                </a:cubicBezTo>
                <a:cubicBezTo>
                  <a:pt x="8693486" y="220603"/>
                  <a:pt x="8693486" y="220603"/>
                  <a:pt x="10389180" y="3153347"/>
                </a:cubicBezTo>
                <a:cubicBezTo>
                  <a:pt x="10499291" y="3336185"/>
                  <a:pt x="10499291" y="3570221"/>
                  <a:pt x="10389180" y="3753061"/>
                </a:cubicBezTo>
                <a:cubicBezTo>
                  <a:pt x="10389180" y="3753061"/>
                  <a:pt x="10389180" y="3753061"/>
                  <a:pt x="9759557" y="4842009"/>
                </a:cubicBezTo>
                <a:lnTo>
                  <a:pt x="9706493" y="4933778"/>
                </a:lnTo>
                <a:lnTo>
                  <a:pt x="9708360" y="4934561"/>
                </a:lnTo>
                <a:cubicBezTo>
                  <a:pt x="9746510" y="4956830"/>
                  <a:pt x="9778880" y="4989078"/>
                  <a:pt x="9802002" y="5029008"/>
                </a:cubicBezTo>
                <a:cubicBezTo>
                  <a:pt x="9802002" y="5029008"/>
                  <a:pt x="9802002" y="5029008"/>
                  <a:pt x="10514131" y="6260653"/>
                </a:cubicBezTo>
                <a:cubicBezTo>
                  <a:pt x="10560376" y="6337439"/>
                  <a:pt x="10560376" y="6435725"/>
                  <a:pt x="10514131" y="6512512"/>
                </a:cubicBezTo>
                <a:cubicBezTo>
                  <a:pt x="10514131" y="6512512"/>
                  <a:pt x="10514131" y="6512512"/>
                  <a:pt x="10340271" y="6813206"/>
                </a:cubicBezTo>
                <a:lnTo>
                  <a:pt x="10314372" y="6858000"/>
                </a:lnTo>
                <a:lnTo>
                  <a:pt x="10119136" y="6858000"/>
                </a:lnTo>
                <a:lnTo>
                  <a:pt x="10122008" y="6853033"/>
                </a:lnTo>
                <a:cubicBezTo>
                  <a:pt x="10327158" y="6498223"/>
                  <a:pt x="10327158" y="6498223"/>
                  <a:pt x="10327158" y="6498223"/>
                </a:cubicBezTo>
                <a:cubicBezTo>
                  <a:pt x="10368154" y="6430148"/>
                  <a:pt x="10368154" y="6343015"/>
                  <a:pt x="10327158" y="6274942"/>
                </a:cubicBezTo>
                <a:cubicBezTo>
                  <a:pt x="9695832" y="5183053"/>
                  <a:pt x="9695832" y="5183053"/>
                  <a:pt x="9695832" y="5183053"/>
                </a:cubicBezTo>
                <a:cubicBezTo>
                  <a:pt x="9675334" y="5147654"/>
                  <a:pt x="9646640" y="5119063"/>
                  <a:pt x="9612819" y="5099323"/>
                </a:cubicBezTo>
                <a:lnTo>
                  <a:pt x="9603213" y="5095298"/>
                </a:lnTo>
                <a:lnTo>
                  <a:pt x="9654707" y="5006238"/>
                </a:lnTo>
                <a:lnTo>
                  <a:pt x="9693004" y="4940002"/>
                </a:lnTo>
                <a:lnTo>
                  <a:pt x="9653283" y="4923348"/>
                </a:lnTo>
                <a:cubicBezTo>
                  <a:pt x="9631750" y="4917491"/>
                  <a:pt x="9609208" y="4914420"/>
                  <a:pt x="9586087" y="4914420"/>
                </a:cubicBezTo>
                <a:cubicBezTo>
                  <a:pt x="8158743" y="4914420"/>
                  <a:pt x="8158743" y="4914420"/>
                  <a:pt x="8158743" y="4914420"/>
                </a:cubicBezTo>
                <a:cubicBezTo>
                  <a:pt x="8069341" y="4914420"/>
                  <a:pt x="7983024" y="4963563"/>
                  <a:pt x="7939863" y="5043420"/>
                </a:cubicBezTo>
                <a:cubicBezTo>
                  <a:pt x="7224650" y="6275065"/>
                  <a:pt x="7224650" y="6275065"/>
                  <a:pt x="7224650" y="6275065"/>
                </a:cubicBezTo>
                <a:cubicBezTo>
                  <a:pt x="7178407" y="6351849"/>
                  <a:pt x="7178407" y="6450135"/>
                  <a:pt x="7224650" y="6526922"/>
                </a:cubicBezTo>
                <a:cubicBezTo>
                  <a:pt x="7269350" y="6603900"/>
                  <a:pt x="7311257" y="6676067"/>
                  <a:pt x="7350544" y="6743723"/>
                </a:cubicBezTo>
                <a:lnTo>
                  <a:pt x="7416905" y="6858000"/>
                </a:lnTo>
                <a:lnTo>
                  <a:pt x="5902610" y="6858000"/>
                </a:lnTo>
                <a:lnTo>
                  <a:pt x="4389357" y="6858000"/>
                </a:lnTo>
                <a:lnTo>
                  <a:pt x="0" y="6858000"/>
                </a:lnTo>
                <a:close/>
              </a:path>
            </a:pathLst>
          </a:custGeom>
          <a:solidFill>
            <a:schemeClr val="tx1">
              <a:lumMod val="50000"/>
              <a:lumOff val="5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black background with green and yellow text&#10;&#10;AI-generated content may be incorrect.">
            <a:extLst>
              <a:ext uri="{FF2B5EF4-FFF2-40B4-BE49-F238E27FC236}">
                <a16:creationId xmlns:a16="http://schemas.microsoft.com/office/drawing/2014/main" id="{5BE59A01-D5A4-829D-994C-FE94FC598B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16181" y="72690"/>
            <a:ext cx="3175819" cy="734408"/>
          </a:xfrm>
          <a:prstGeom prst="rect">
            <a:avLst/>
          </a:prstGeom>
        </p:spPr>
      </p:pic>
      <p:sp>
        <p:nvSpPr>
          <p:cNvPr id="2" name="TextBox 1">
            <a:extLst>
              <a:ext uri="{FF2B5EF4-FFF2-40B4-BE49-F238E27FC236}">
                <a16:creationId xmlns:a16="http://schemas.microsoft.com/office/drawing/2014/main" id="{E2A89CE7-B1D2-239B-F777-FDD145C01AA9}"/>
              </a:ext>
            </a:extLst>
          </p:cNvPr>
          <p:cNvSpPr txBox="1"/>
          <p:nvPr/>
        </p:nvSpPr>
        <p:spPr>
          <a:xfrm>
            <a:off x="589935" y="373626"/>
            <a:ext cx="4945626" cy="369332"/>
          </a:xfrm>
          <a:prstGeom prst="rect">
            <a:avLst/>
          </a:prstGeom>
          <a:noFill/>
        </p:spPr>
        <p:txBody>
          <a:bodyPr wrap="square" rtlCol="0">
            <a:spAutoFit/>
          </a:bodyPr>
          <a:lstStyle/>
          <a:p>
            <a:r>
              <a:rPr lang="en-US" dirty="0"/>
              <a:t>Williamsport WB9ARC 443.675 Repeater</a:t>
            </a:r>
          </a:p>
        </p:txBody>
      </p:sp>
      <p:pic>
        <p:nvPicPr>
          <p:cNvPr id="4" name="Picture 3" descr="A black electronic equipment in a room&#10;&#10;AI-generated content may be incorrect.">
            <a:extLst>
              <a:ext uri="{FF2B5EF4-FFF2-40B4-BE49-F238E27FC236}">
                <a16:creationId xmlns:a16="http://schemas.microsoft.com/office/drawing/2014/main" id="{479B8E59-EA7C-CC98-410C-8215D32FD7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34512" y="1091807"/>
            <a:ext cx="3477188" cy="5481484"/>
          </a:xfrm>
          <a:prstGeom prst="rect">
            <a:avLst/>
          </a:prstGeom>
        </p:spPr>
      </p:pic>
      <p:sp>
        <p:nvSpPr>
          <p:cNvPr id="6" name="TextBox 5">
            <a:extLst>
              <a:ext uri="{FF2B5EF4-FFF2-40B4-BE49-F238E27FC236}">
                <a16:creationId xmlns:a16="http://schemas.microsoft.com/office/drawing/2014/main" id="{49FB3F34-758E-5E0A-1CEC-B2C7EBE40BEA}"/>
              </a:ext>
            </a:extLst>
          </p:cNvPr>
          <p:cNvSpPr txBox="1"/>
          <p:nvPr/>
        </p:nvSpPr>
        <p:spPr>
          <a:xfrm>
            <a:off x="678426" y="1091807"/>
            <a:ext cx="5191432" cy="4801314"/>
          </a:xfrm>
          <a:prstGeom prst="rect">
            <a:avLst/>
          </a:prstGeom>
          <a:noFill/>
        </p:spPr>
        <p:txBody>
          <a:bodyPr wrap="square" rtlCol="0">
            <a:spAutoFit/>
          </a:bodyPr>
          <a:lstStyle/>
          <a:p>
            <a:pPr marL="285750" indent="-285750">
              <a:buFont typeface="Arial" panose="020B0604020202020204" pitchFamily="34" charset="0"/>
              <a:buChar char="•"/>
            </a:pPr>
            <a:r>
              <a:rPr lang="en-US" dirty="0"/>
              <a:t>Motorola CDM 750 Radios (running 4 watts) connected to a Kenwood 100-watt amplifier</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DB-420 16-Bay UHF Folded Dipole at 225’</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Equipment donated to build this repeater by K9NMT, W9SMJ, and the Benton County EMA.</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Warren counties only HAM repeater, had very little use before upgrading.</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Excellent coverage for Fountain/Warren Counties plus Montgomery, Parke, Danville, IL, and more.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Site has generator backup</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PL Tone of 88.5</a:t>
            </a:r>
          </a:p>
        </p:txBody>
      </p:sp>
    </p:spTree>
    <p:extLst>
      <p:ext uri="{BB962C8B-B14F-4D97-AF65-F5344CB8AC3E}">
        <p14:creationId xmlns:p14="http://schemas.microsoft.com/office/powerpoint/2010/main" val="32619981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97F5349-7F79-7BD2-B798-DFC7B585646C}"/>
            </a:ext>
          </a:extLst>
        </p:cNvPr>
        <p:cNvGrpSpPr/>
        <p:nvPr/>
      </p:nvGrpSpPr>
      <p:grpSpPr>
        <a:xfrm>
          <a:off x="0" y="0"/>
          <a:ext cx="0" cy="0"/>
          <a:chOff x="0" y="0"/>
          <a:chExt cx="0" cy="0"/>
        </a:xfrm>
      </p:grpSpPr>
      <p:sp>
        <p:nvSpPr>
          <p:cNvPr id="22" name="Freeform: Shape 21">
            <a:extLst>
              <a:ext uri="{FF2B5EF4-FFF2-40B4-BE49-F238E27FC236}">
                <a16:creationId xmlns:a16="http://schemas.microsoft.com/office/drawing/2014/main" id="{DBD32D82-303B-26D4-FE82-A6E43A8C9A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009304" cy="6858000"/>
          </a:xfrm>
          <a:custGeom>
            <a:avLst/>
            <a:gdLst>
              <a:gd name="connsiteX0" fmla="*/ 8239723 w 12009304"/>
              <a:gd name="connsiteY0" fmla="*/ 5083103 h 6858000"/>
              <a:gd name="connsiteX1" fmla="*/ 9505105 w 12009304"/>
              <a:gd name="connsiteY1" fmla="*/ 5083103 h 6858000"/>
              <a:gd name="connsiteX2" fmla="*/ 9564676 w 12009304"/>
              <a:gd name="connsiteY2" fmla="*/ 5091016 h 6858000"/>
              <a:gd name="connsiteX3" fmla="*/ 9605648 w 12009304"/>
              <a:gd name="connsiteY3" fmla="*/ 5108194 h 6858000"/>
              <a:gd name="connsiteX4" fmla="*/ 9580608 w 12009304"/>
              <a:gd name="connsiteY4" fmla="*/ 5151499 h 6858000"/>
              <a:gd name="connsiteX5" fmla="*/ 8693486 w 12009304"/>
              <a:gd name="connsiteY5" fmla="*/ 6685800 h 6858000"/>
              <a:gd name="connsiteX6" fmla="*/ 8595419 w 12009304"/>
              <a:gd name="connsiteY6" fmla="*/ 6814017 h 6858000"/>
              <a:gd name="connsiteX7" fmla="*/ 8545620 w 12009304"/>
              <a:gd name="connsiteY7" fmla="*/ 6858000 h 6858000"/>
              <a:gd name="connsiteX8" fmla="*/ 7612173 w 12009304"/>
              <a:gd name="connsiteY8" fmla="*/ 6858000 h 6858000"/>
              <a:gd name="connsiteX9" fmla="*/ 7591825 w 12009304"/>
              <a:gd name="connsiteY9" fmla="*/ 6822959 h 6858000"/>
              <a:gd name="connsiteX10" fmla="*/ 7411622 w 12009304"/>
              <a:gd name="connsiteY10" fmla="*/ 6512633 h 6858000"/>
              <a:gd name="connsiteX11" fmla="*/ 7411622 w 12009304"/>
              <a:gd name="connsiteY11" fmla="*/ 6289354 h 6858000"/>
              <a:gd name="connsiteX12" fmla="*/ 8045680 w 12009304"/>
              <a:gd name="connsiteY12" fmla="*/ 5197465 h 6858000"/>
              <a:gd name="connsiteX13" fmla="*/ 8239723 w 12009304"/>
              <a:gd name="connsiteY13" fmla="*/ 5083103 h 6858000"/>
              <a:gd name="connsiteX14" fmla="*/ 10622296 w 12009304"/>
              <a:gd name="connsiteY14" fmla="*/ 1326563 h 6858000"/>
              <a:gd name="connsiteX15" fmla="*/ 11448522 w 12009304"/>
              <a:gd name="connsiteY15" fmla="*/ 1326563 h 6858000"/>
              <a:gd name="connsiteX16" fmla="*/ 11577006 w 12009304"/>
              <a:gd name="connsiteY16" fmla="*/ 1401233 h 6858000"/>
              <a:gd name="connsiteX17" fmla="*/ 11989228 w 12009304"/>
              <a:gd name="connsiteY17" fmla="*/ 2114179 h 6858000"/>
              <a:gd name="connsiteX18" fmla="*/ 11989228 w 12009304"/>
              <a:gd name="connsiteY18" fmla="*/ 2259969 h 6858000"/>
              <a:gd name="connsiteX19" fmla="*/ 11577006 w 12009304"/>
              <a:gd name="connsiteY19" fmla="*/ 2972914 h 6858000"/>
              <a:gd name="connsiteX20" fmla="*/ 11448522 w 12009304"/>
              <a:gd name="connsiteY20" fmla="*/ 3047587 h 6858000"/>
              <a:gd name="connsiteX21" fmla="*/ 10622296 w 12009304"/>
              <a:gd name="connsiteY21" fmla="*/ 3047587 h 6858000"/>
              <a:gd name="connsiteX22" fmla="*/ 10495594 w 12009304"/>
              <a:gd name="connsiteY22" fmla="*/ 2972914 h 6858000"/>
              <a:gd name="connsiteX23" fmla="*/ 10081589 w 12009304"/>
              <a:gd name="connsiteY23" fmla="*/ 2259969 h 6858000"/>
              <a:gd name="connsiteX24" fmla="*/ 10081589 w 12009304"/>
              <a:gd name="connsiteY24" fmla="*/ 2114179 h 6858000"/>
              <a:gd name="connsiteX25" fmla="*/ 10495594 w 12009304"/>
              <a:gd name="connsiteY25" fmla="*/ 1401233 h 6858000"/>
              <a:gd name="connsiteX26" fmla="*/ 10622296 w 12009304"/>
              <a:gd name="connsiteY26" fmla="*/ 1326563 h 6858000"/>
              <a:gd name="connsiteX27" fmla="*/ 0 w 12009304"/>
              <a:gd name="connsiteY27" fmla="*/ 0 h 6858000"/>
              <a:gd name="connsiteX28" fmla="*/ 4457990 w 12009304"/>
              <a:gd name="connsiteY28" fmla="*/ 0 h 6858000"/>
              <a:gd name="connsiteX29" fmla="*/ 5902610 w 12009304"/>
              <a:gd name="connsiteY29" fmla="*/ 0 h 6858000"/>
              <a:gd name="connsiteX30" fmla="*/ 8476869 w 12009304"/>
              <a:gd name="connsiteY30" fmla="*/ 0 h 6858000"/>
              <a:gd name="connsiteX31" fmla="*/ 8535933 w 12009304"/>
              <a:gd name="connsiteY31" fmla="*/ 39849 h 6858000"/>
              <a:gd name="connsiteX32" fmla="*/ 8693486 w 12009304"/>
              <a:gd name="connsiteY32" fmla="*/ 220603 h 6858000"/>
              <a:gd name="connsiteX33" fmla="*/ 10389180 w 12009304"/>
              <a:gd name="connsiteY33" fmla="*/ 3153347 h 6858000"/>
              <a:gd name="connsiteX34" fmla="*/ 10389180 w 12009304"/>
              <a:gd name="connsiteY34" fmla="*/ 3753061 h 6858000"/>
              <a:gd name="connsiteX35" fmla="*/ 9759557 w 12009304"/>
              <a:gd name="connsiteY35" fmla="*/ 4842009 h 6858000"/>
              <a:gd name="connsiteX36" fmla="*/ 9706493 w 12009304"/>
              <a:gd name="connsiteY36" fmla="*/ 4933778 h 6858000"/>
              <a:gd name="connsiteX37" fmla="*/ 9708360 w 12009304"/>
              <a:gd name="connsiteY37" fmla="*/ 4934561 h 6858000"/>
              <a:gd name="connsiteX38" fmla="*/ 9802002 w 12009304"/>
              <a:gd name="connsiteY38" fmla="*/ 5029008 h 6858000"/>
              <a:gd name="connsiteX39" fmla="*/ 10514131 w 12009304"/>
              <a:gd name="connsiteY39" fmla="*/ 6260653 h 6858000"/>
              <a:gd name="connsiteX40" fmla="*/ 10514131 w 12009304"/>
              <a:gd name="connsiteY40" fmla="*/ 6512512 h 6858000"/>
              <a:gd name="connsiteX41" fmla="*/ 10340271 w 12009304"/>
              <a:gd name="connsiteY41" fmla="*/ 6813206 h 6858000"/>
              <a:gd name="connsiteX42" fmla="*/ 10314372 w 12009304"/>
              <a:gd name="connsiteY42" fmla="*/ 6858000 h 6858000"/>
              <a:gd name="connsiteX43" fmla="*/ 10119136 w 12009304"/>
              <a:gd name="connsiteY43" fmla="*/ 6858000 h 6858000"/>
              <a:gd name="connsiteX44" fmla="*/ 10122008 w 12009304"/>
              <a:gd name="connsiteY44" fmla="*/ 6853033 h 6858000"/>
              <a:gd name="connsiteX45" fmla="*/ 10327158 w 12009304"/>
              <a:gd name="connsiteY45" fmla="*/ 6498223 h 6858000"/>
              <a:gd name="connsiteX46" fmla="*/ 10327158 w 12009304"/>
              <a:gd name="connsiteY46" fmla="*/ 6274942 h 6858000"/>
              <a:gd name="connsiteX47" fmla="*/ 9695832 w 12009304"/>
              <a:gd name="connsiteY47" fmla="*/ 5183053 h 6858000"/>
              <a:gd name="connsiteX48" fmla="*/ 9612819 w 12009304"/>
              <a:gd name="connsiteY48" fmla="*/ 5099323 h 6858000"/>
              <a:gd name="connsiteX49" fmla="*/ 9603213 w 12009304"/>
              <a:gd name="connsiteY49" fmla="*/ 5095298 h 6858000"/>
              <a:gd name="connsiteX50" fmla="*/ 9654707 w 12009304"/>
              <a:gd name="connsiteY50" fmla="*/ 5006238 h 6858000"/>
              <a:gd name="connsiteX51" fmla="*/ 9693004 w 12009304"/>
              <a:gd name="connsiteY51" fmla="*/ 4940002 h 6858000"/>
              <a:gd name="connsiteX52" fmla="*/ 9653283 w 12009304"/>
              <a:gd name="connsiteY52" fmla="*/ 4923348 h 6858000"/>
              <a:gd name="connsiteX53" fmla="*/ 9586087 w 12009304"/>
              <a:gd name="connsiteY53" fmla="*/ 4914420 h 6858000"/>
              <a:gd name="connsiteX54" fmla="*/ 8158743 w 12009304"/>
              <a:gd name="connsiteY54" fmla="*/ 4914420 h 6858000"/>
              <a:gd name="connsiteX55" fmla="*/ 7939863 w 12009304"/>
              <a:gd name="connsiteY55" fmla="*/ 5043420 h 6858000"/>
              <a:gd name="connsiteX56" fmla="*/ 7224650 w 12009304"/>
              <a:gd name="connsiteY56" fmla="*/ 6275065 h 6858000"/>
              <a:gd name="connsiteX57" fmla="*/ 7224650 w 12009304"/>
              <a:gd name="connsiteY57" fmla="*/ 6526922 h 6858000"/>
              <a:gd name="connsiteX58" fmla="*/ 7350544 w 12009304"/>
              <a:gd name="connsiteY58" fmla="*/ 6743723 h 6858000"/>
              <a:gd name="connsiteX59" fmla="*/ 7416905 w 12009304"/>
              <a:gd name="connsiteY59" fmla="*/ 6858000 h 6858000"/>
              <a:gd name="connsiteX60" fmla="*/ 5902610 w 12009304"/>
              <a:gd name="connsiteY60" fmla="*/ 6858000 h 6858000"/>
              <a:gd name="connsiteX61" fmla="*/ 4389357 w 12009304"/>
              <a:gd name="connsiteY61" fmla="*/ 6858000 h 6858000"/>
              <a:gd name="connsiteX62" fmla="*/ 0 w 12009304"/>
              <a:gd name="connsiteY6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2009304" h="6858000">
                <a:moveTo>
                  <a:pt x="8239723" y="5083103"/>
                </a:moveTo>
                <a:cubicBezTo>
                  <a:pt x="8239723" y="5083103"/>
                  <a:pt x="8239723" y="5083103"/>
                  <a:pt x="9505105" y="5083103"/>
                </a:cubicBezTo>
                <a:cubicBezTo>
                  <a:pt x="9525601" y="5083103"/>
                  <a:pt x="9545588" y="5085825"/>
                  <a:pt x="9564676" y="5091016"/>
                </a:cubicBezTo>
                <a:lnTo>
                  <a:pt x="9605648" y="5108194"/>
                </a:lnTo>
                <a:lnTo>
                  <a:pt x="9580608" y="5151499"/>
                </a:lnTo>
                <a:cubicBezTo>
                  <a:pt x="9354208" y="5543062"/>
                  <a:pt x="9064418" y="6044264"/>
                  <a:pt x="8693486" y="6685800"/>
                </a:cubicBezTo>
                <a:cubicBezTo>
                  <a:pt x="8665958" y="6733339"/>
                  <a:pt x="8632925" y="6776306"/>
                  <a:pt x="8595419" y="6814017"/>
                </a:cubicBezTo>
                <a:lnTo>
                  <a:pt x="8545620" y="6858000"/>
                </a:lnTo>
                <a:lnTo>
                  <a:pt x="7612173" y="6858000"/>
                </a:lnTo>
                <a:lnTo>
                  <a:pt x="7591825" y="6822959"/>
                </a:lnTo>
                <a:cubicBezTo>
                  <a:pt x="7538315" y="6730809"/>
                  <a:pt x="7478495" y="6627794"/>
                  <a:pt x="7411622" y="6512633"/>
                </a:cubicBezTo>
                <a:cubicBezTo>
                  <a:pt x="7370628" y="6444560"/>
                  <a:pt x="7370628" y="6357427"/>
                  <a:pt x="7411622" y="6289354"/>
                </a:cubicBezTo>
                <a:cubicBezTo>
                  <a:pt x="7411622" y="6289354"/>
                  <a:pt x="7411622" y="6289354"/>
                  <a:pt x="8045680" y="5197465"/>
                </a:cubicBezTo>
                <a:cubicBezTo>
                  <a:pt x="8083943" y="5126669"/>
                  <a:pt x="8160465" y="5083103"/>
                  <a:pt x="8239723" y="5083103"/>
                </a:cubicBezTo>
                <a:close/>
                <a:moveTo>
                  <a:pt x="10622296" y="1326563"/>
                </a:moveTo>
                <a:cubicBezTo>
                  <a:pt x="10622296" y="1326563"/>
                  <a:pt x="10622296" y="1326563"/>
                  <a:pt x="11448522" y="1326563"/>
                </a:cubicBezTo>
                <a:cubicBezTo>
                  <a:pt x="11502058" y="1326563"/>
                  <a:pt x="11550238" y="1355009"/>
                  <a:pt x="11577006" y="1401233"/>
                </a:cubicBezTo>
                <a:cubicBezTo>
                  <a:pt x="11577006" y="1401233"/>
                  <a:pt x="11577006" y="1401233"/>
                  <a:pt x="11989228" y="2114179"/>
                </a:cubicBezTo>
                <a:cubicBezTo>
                  <a:pt x="12015996" y="2158629"/>
                  <a:pt x="12015996" y="2215522"/>
                  <a:pt x="11989228" y="2259969"/>
                </a:cubicBezTo>
                <a:cubicBezTo>
                  <a:pt x="11989228" y="2259969"/>
                  <a:pt x="11989228" y="2259969"/>
                  <a:pt x="11577006" y="2972914"/>
                </a:cubicBezTo>
                <a:cubicBezTo>
                  <a:pt x="11550238" y="3019141"/>
                  <a:pt x="11502058" y="3047587"/>
                  <a:pt x="11448522" y="3047587"/>
                </a:cubicBezTo>
                <a:cubicBezTo>
                  <a:pt x="11448522" y="3047587"/>
                  <a:pt x="11448522" y="3047587"/>
                  <a:pt x="10622296" y="3047587"/>
                </a:cubicBezTo>
                <a:cubicBezTo>
                  <a:pt x="10570544" y="3047587"/>
                  <a:pt x="10520578" y="3019141"/>
                  <a:pt x="10495594" y="2972914"/>
                </a:cubicBezTo>
                <a:cubicBezTo>
                  <a:pt x="10495594" y="2972914"/>
                  <a:pt x="10495594" y="2972914"/>
                  <a:pt x="10081589" y="2259969"/>
                </a:cubicBezTo>
                <a:cubicBezTo>
                  <a:pt x="10054821" y="2215522"/>
                  <a:pt x="10054821" y="2158629"/>
                  <a:pt x="10081589" y="2114179"/>
                </a:cubicBezTo>
                <a:cubicBezTo>
                  <a:pt x="10081589" y="2114179"/>
                  <a:pt x="10081589" y="2114179"/>
                  <a:pt x="10495594" y="1401233"/>
                </a:cubicBezTo>
                <a:cubicBezTo>
                  <a:pt x="10520578" y="1355009"/>
                  <a:pt x="10570544" y="1326563"/>
                  <a:pt x="10622296" y="1326563"/>
                </a:cubicBezTo>
                <a:close/>
                <a:moveTo>
                  <a:pt x="0" y="0"/>
                </a:moveTo>
                <a:lnTo>
                  <a:pt x="4457990" y="0"/>
                </a:lnTo>
                <a:lnTo>
                  <a:pt x="5902610" y="0"/>
                </a:lnTo>
                <a:lnTo>
                  <a:pt x="8476869" y="0"/>
                </a:lnTo>
                <a:lnTo>
                  <a:pt x="8535933" y="39849"/>
                </a:lnTo>
                <a:cubicBezTo>
                  <a:pt x="8598516" y="88273"/>
                  <a:pt x="8652195" y="149296"/>
                  <a:pt x="8693486" y="220603"/>
                </a:cubicBezTo>
                <a:cubicBezTo>
                  <a:pt x="8693486" y="220603"/>
                  <a:pt x="8693486" y="220603"/>
                  <a:pt x="10389180" y="3153347"/>
                </a:cubicBezTo>
                <a:cubicBezTo>
                  <a:pt x="10499291" y="3336185"/>
                  <a:pt x="10499291" y="3570221"/>
                  <a:pt x="10389180" y="3753061"/>
                </a:cubicBezTo>
                <a:cubicBezTo>
                  <a:pt x="10389180" y="3753061"/>
                  <a:pt x="10389180" y="3753061"/>
                  <a:pt x="9759557" y="4842009"/>
                </a:cubicBezTo>
                <a:lnTo>
                  <a:pt x="9706493" y="4933778"/>
                </a:lnTo>
                <a:lnTo>
                  <a:pt x="9708360" y="4934561"/>
                </a:lnTo>
                <a:cubicBezTo>
                  <a:pt x="9746510" y="4956830"/>
                  <a:pt x="9778880" y="4989078"/>
                  <a:pt x="9802002" y="5029008"/>
                </a:cubicBezTo>
                <a:cubicBezTo>
                  <a:pt x="9802002" y="5029008"/>
                  <a:pt x="9802002" y="5029008"/>
                  <a:pt x="10514131" y="6260653"/>
                </a:cubicBezTo>
                <a:cubicBezTo>
                  <a:pt x="10560376" y="6337439"/>
                  <a:pt x="10560376" y="6435725"/>
                  <a:pt x="10514131" y="6512512"/>
                </a:cubicBezTo>
                <a:cubicBezTo>
                  <a:pt x="10514131" y="6512512"/>
                  <a:pt x="10514131" y="6512512"/>
                  <a:pt x="10340271" y="6813206"/>
                </a:cubicBezTo>
                <a:lnTo>
                  <a:pt x="10314372" y="6858000"/>
                </a:lnTo>
                <a:lnTo>
                  <a:pt x="10119136" y="6858000"/>
                </a:lnTo>
                <a:lnTo>
                  <a:pt x="10122008" y="6853033"/>
                </a:lnTo>
                <a:cubicBezTo>
                  <a:pt x="10327158" y="6498223"/>
                  <a:pt x="10327158" y="6498223"/>
                  <a:pt x="10327158" y="6498223"/>
                </a:cubicBezTo>
                <a:cubicBezTo>
                  <a:pt x="10368154" y="6430148"/>
                  <a:pt x="10368154" y="6343015"/>
                  <a:pt x="10327158" y="6274942"/>
                </a:cubicBezTo>
                <a:cubicBezTo>
                  <a:pt x="9695832" y="5183053"/>
                  <a:pt x="9695832" y="5183053"/>
                  <a:pt x="9695832" y="5183053"/>
                </a:cubicBezTo>
                <a:cubicBezTo>
                  <a:pt x="9675334" y="5147654"/>
                  <a:pt x="9646640" y="5119063"/>
                  <a:pt x="9612819" y="5099323"/>
                </a:cubicBezTo>
                <a:lnTo>
                  <a:pt x="9603213" y="5095298"/>
                </a:lnTo>
                <a:lnTo>
                  <a:pt x="9654707" y="5006238"/>
                </a:lnTo>
                <a:lnTo>
                  <a:pt x="9693004" y="4940002"/>
                </a:lnTo>
                <a:lnTo>
                  <a:pt x="9653283" y="4923348"/>
                </a:lnTo>
                <a:cubicBezTo>
                  <a:pt x="9631750" y="4917491"/>
                  <a:pt x="9609208" y="4914420"/>
                  <a:pt x="9586087" y="4914420"/>
                </a:cubicBezTo>
                <a:cubicBezTo>
                  <a:pt x="8158743" y="4914420"/>
                  <a:pt x="8158743" y="4914420"/>
                  <a:pt x="8158743" y="4914420"/>
                </a:cubicBezTo>
                <a:cubicBezTo>
                  <a:pt x="8069341" y="4914420"/>
                  <a:pt x="7983024" y="4963563"/>
                  <a:pt x="7939863" y="5043420"/>
                </a:cubicBezTo>
                <a:cubicBezTo>
                  <a:pt x="7224650" y="6275065"/>
                  <a:pt x="7224650" y="6275065"/>
                  <a:pt x="7224650" y="6275065"/>
                </a:cubicBezTo>
                <a:cubicBezTo>
                  <a:pt x="7178407" y="6351849"/>
                  <a:pt x="7178407" y="6450135"/>
                  <a:pt x="7224650" y="6526922"/>
                </a:cubicBezTo>
                <a:cubicBezTo>
                  <a:pt x="7269350" y="6603900"/>
                  <a:pt x="7311257" y="6676067"/>
                  <a:pt x="7350544" y="6743723"/>
                </a:cubicBezTo>
                <a:lnTo>
                  <a:pt x="7416905" y="6858000"/>
                </a:lnTo>
                <a:lnTo>
                  <a:pt x="5902610" y="6858000"/>
                </a:lnTo>
                <a:lnTo>
                  <a:pt x="4389357" y="6858000"/>
                </a:lnTo>
                <a:lnTo>
                  <a:pt x="0" y="6858000"/>
                </a:lnTo>
                <a:close/>
              </a:path>
            </a:pathLst>
          </a:custGeom>
          <a:solidFill>
            <a:schemeClr val="tx1">
              <a:lumMod val="50000"/>
              <a:lumOff val="5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black background with green and yellow text&#10;&#10;AI-generated content may be incorrect.">
            <a:extLst>
              <a:ext uri="{FF2B5EF4-FFF2-40B4-BE49-F238E27FC236}">
                <a16:creationId xmlns:a16="http://schemas.microsoft.com/office/drawing/2014/main" id="{23DB2F0F-C6B7-AD79-D820-1C81317893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16181" y="72690"/>
            <a:ext cx="3175819" cy="734408"/>
          </a:xfrm>
          <a:prstGeom prst="rect">
            <a:avLst/>
          </a:prstGeom>
        </p:spPr>
      </p:pic>
      <p:sp>
        <p:nvSpPr>
          <p:cNvPr id="2" name="TextBox 1">
            <a:extLst>
              <a:ext uri="{FF2B5EF4-FFF2-40B4-BE49-F238E27FC236}">
                <a16:creationId xmlns:a16="http://schemas.microsoft.com/office/drawing/2014/main" id="{52B8036C-E56D-2AB4-9F21-5ED3D04D37F1}"/>
              </a:ext>
            </a:extLst>
          </p:cNvPr>
          <p:cNvSpPr txBox="1"/>
          <p:nvPr/>
        </p:nvSpPr>
        <p:spPr>
          <a:xfrm>
            <a:off x="717755" y="383458"/>
            <a:ext cx="4227871" cy="369332"/>
          </a:xfrm>
          <a:prstGeom prst="rect">
            <a:avLst/>
          </a:prstGeom>
          <a:noFill/>
        </p:spPr>
        <p:txBody>
          <a:bodyPr wrap="square" rtlCol="0">
            <a:spAutoFit/>
          </a:bodyPr>
          <a:lstStyle/>
          <a:p>
            <a:r>
              <a:rPr lang="en-US" dirty="0"/>
              <a:t>Frankfort W9SMJ 442.575</a:t>
            </a:r>
          </a:p>
        </p:txBody>
      </p:sp>
      <p:pic>
        <p:nvPicPr>
          <p:cNvPr id="4" name="Picture 3" descr="A group of men working in a room with wires and wires&#10;&#10;AI-generated content may be incorrect.">
            <a:extLst>
              <a:ext uri="{FF2B5EF4-FFF2-40B4-BE49-F238E27FC236}">
                <a16:creationId xmlns:a16="http://schemas.microsoft.com/office/drawing/2014/main" id="{1263E24C-2297-E638-E904-58616C7030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77050" y="1239291"/>
            <a:ext cx="3889887" cy="5186516"/>
          </a:xfrm>
          <a:prstGeom prst="rect">
            <a:avLst/>
          </a:prstGeom>
        </p:spPr>
      </p:pic>
      <p:sp>
        <p:nvSpPr>
          <p:cNvPr id="6" name="TextBox 5">
            <a:extLst>
              <a:ext uri="{FF2B5EF4-FFF2-40B4-BE49-F238E27FC236}">
                <a16:creationId xmlns:a16="http://schemas.microsoft.com/office/drawing/2014/main" id="{3E97689A-08EB-5E2A-2CE4-7D5730ADF694}"/>
              </a:ext>
            </a:extLst>
          </p:cNvPr>
          <p:cNvSpPr txBox="1"/>
          <p:nvPr/>
        </p:nvSpPr>
        <p:spPr>
          <a:xfrm>
            <a:off x="835742" y="1234997"/>
            <a:ext cx="5260258" cy="4278094"/>
          </a:xfrm>
          <a:prstGeom prst="rect">
            <a:avLst/>
          </a:prstGeom>
          <a:noFill/>
        </p:spPr>
        <p:txBody>
          <a:bodyPr wrap="square" rtlCol="0">
            <a:spAutoFit/>
          </a:bodyPr>
          <a:lstStyle/>
          <a:p>
            <a:pPr marL="285750" indent="-285750">
              <a:buFont typeface="Arial" panose="020B0604020202020204" pitchFamily="34" charset="0"/>
              <a:buChar char="•"/>
            </a:pPr>
            <a:r>
              <a:rPr lang="en-US" sz="1600" dirty="0"/>
              <a:t>Motorola MTR2000 UHF 100 Watt Repeater</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t>DB-420 16 Bay UHF Folded Dipole at 300’</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t>Formally the Frankfort 625 GMRS repeater which was decommissioned.  The 442.575 has not been on the air since around 2020 and was formerly a YSF repeater.</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t>Located on the Clinton/Boone county line providing excellent coverage for both counties plus Montgomery, Tippecanoe, and more.</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t>Remote Receive site added in West Lafayette to help lower power stations in Tippecanoe county get into the system.</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t>PL for repeater is 173.8, PL for remote receive is 131.8</a:t>
            </a:r>
          </a:p>
        </p:txBody>
      </p:sp>
    </p:spTree>
    <p:extLst>
      <p:ext uri="{BB962C8B-B14F-4D97-AF65-F5344CB8AC3E}">
        <p14:creationId xmlns:p14="http://schemas.microsoft.com/office/powerpoint/2010/main" val="1085642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DB332B0-5985-8B8E-E91E-26D1D2A16C5E}"/>
            </a:ext>
          </a:extLst>
        </p:cNvPr>
        <p:cNvGrpSpPr/>
        <p:nvPr/>
      </p:nvGrpSpPr>
      <p:grpSpPr>
        <a:xfrm>
          <a:off x="0" y="0"/>
          <a:ext cx="0" cy="0"/>
          <a:chOff x="0" y="0"/>
          <a:chExt cx="0" cy="0"/>
        </a:xfrm>
      </p:grpSpPr>
      <p:sp>
        <p:nvSpPr>
          <p:cNvPr id="22" name="Freeform: Shape 21">
            <a:extLst>
              <a:ext uri="{FF2B5EF4-FFF2-40B4-BE49-F238E27FC236}">
                <a16:creationId xmlns:a16="http://schemas.microsoft.com/office/drawing/2014/main" id="{ACA31EA2-B533-6886-5378-D7E49E3031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009304" cy="6858000"/>
          </a:xfrm>
          <a:custGeom>
            <a:avLst/>
            <a:gdLst>
              <a:gd name="connsiteX0" fmla="*/ 8239723 w 12009304"/>
              <a:gd name="connsiteY0" fmla="*/ 5083103 h 6858000"/>
              <a:gd name="connsiteX1" fmla="*/ 9505105 w 12009304"/>
              <a:gd name="connsiteY1" fmla="*/ 5083103 h 6858000"/>
              <a:gd name="connsiteX2" fmla="*/ 9564676 w 12009304"/>
              <a:gd name="connsiteY2" fmla="*/ 5091016 h 6858000"/>
              <a:gd name="connsiteX3" fmla="*/ 9605648 w 12009304"/>
              <a:gd name="connsiteY3" fmla="*/ 5108194 h 6858000"/>
              <a:gd name="connsiteX4" fmla="*/ 9580608 w 12009304"/>
              <a:gd name="connsiteY4" fmla="*/ 5151499 h 6858000"/>
              <a:gd name="connsiteX5" fmla="*/ 8693486 w 12009304"/>
              <a:gd name="connsiteY5" fmla="*/ 6685800 h 6858000"/>
              <a:gd name="connsiteX6" fmla="*/ 8595419 w 12009304"/>
              <a:gd name="connsiteY6" fmla="*/ 6814017 h 6858000"/>
              <a:gd name="connsiteX7" fmla="*/ 8545620 w 12009304"/>
              <a:gd name="connsiteY7" fmla="*/ 6858000 h 6858000"/>
              <a:gd name="connsiteX8" fmla="*/ 7612173 w 12009304"/>
              <a:gd name="connsiteY8" fmla="*/ 6858000 h 6858000"/>
              <a:gd name="connsiteX9" fmla="*/ 7591825 w 12009304"/>
              <a:gd name="connsiteY9" fmla="*/ 6822959 h 6858000"/>
              <a:gd name="connsiteX10" fmla="*/ 7411622 w 12009304"/>
              <a:gd name="connsiteY10" fmla="*/ 6512633 h 6858000"/>
              <a:gd name="connsiteX11" fmla="*/ 7411622 w 12009304"/>
              <a:gd name="connsiteY11" fmla="*/ 6289354 h 6858000"/>
              <a:gd name="connsiteX12" fmla="*/ 8045680 w 12009304"/>
              <a:gd name="connsiteY12" fmla="*/ 5197465 h 6858000"/>
              <a:gd name="connsiteX13" fmla="*/ 8239723 w 12009304"/>
              <a:gd name="connsiteY13" fmla="*/ 5083103 h 6858000"/>
              <a:gd name="connsiteX14" fmla="*/ 10622296 w 12009304"/>
              <a:gd name="connsiteY14" fmla="*/ 1326563 h 6858000"/>
              <a:gd name="connsiteX15" fmla="*/ 11448522 w 12009304"/>
              <a:gd name="connsiteY15" fmla="*/ 1326563 h 6858000"/>
              <a:gd name="connsiteX16" fmla="*/ 11577006 w 12009304"/>
              <a:gd name="connsiteY16" fmla="*/ 1401233 h 6858000"/>
              <a:gd name="connsiteX17" fmla="*/ 11989228 w 12009304"/>
              <a:gd name="connsiteY17" fmla="*/ 2114179 h 6858000"/>
              <a:gd name="connsiteX18" fmla="*/ 11989228 w 12009304"/>
              <a:gd name="connsiteY18" fmla="*/ 2259969 h 6858000"/>
              <a:gd name="connsiteX19" fmla="*/ 11577006 w 12009304"/>
              <a:gd name="connsiteY19" fmla="*/ 2972914 h 6858000"/>
              <a:gd name="connsiteX20" fmla="*/ 11448522 w 12009304"/>
              <a:gd name="connsiteY20" fmla="*/ 3047587 h 6858000"/>
              <a:gd name="connsiteX21" fmla="*/ 10622296 w 12009304"/>
              <a:gd name="connsiteY21" fmla="*/ 3047587 h 6858000"/>
              <a:gd name="connsiteX22" fmla="*/ 10495594 w 12009304"/>
              <a:gd name="connsiteY22" fmla="*/ 2972914 h 6858000"/>
              <a:gd name="connsiteX23" fmla="*/ 10081589 w 12009304"/>
              <a:gd name="connsiteY23" fmla="*/ 2259969 h 6858000"/>
              <a:gd name="connsiteX24" fmla="*/ 10081589 w 12009304"/>
              <a:gd name="connsiteY24" fmla="*/ 2114179 h 6858000"/>
              <a:gd name="connsiteX25" fmla="*/ 10495594 w 12009304"/>
              <a:gd name="connsiteY25" fmla="*/ 1401233 h 6858000"/>
              <a:gd name="connsiteX26" fmla="*/ 10622296 w 12009304"/>
              <a:gd name="connsiteY26" fmla="*/ 1326563 h 6858000"/>
              <a:gd name="connsiteX27" fmla="*/ 0 w 12009304"/>
              <a:gd name="connsiteY27" fmla="*/ 0 h 6858000"/>
              <a:gd name="connsiteX28" fmla="*/ 4457990 w 12009304"/>
              <a:gd name="connsiteY28" fmla="*/ 0 h 6858000"/>
              <a:gd name="connsiteX29" fmla="*/ 5902610 w 12009304"/>
              <a:gd name="connsiteY29" fmla="*/ 0 h 6858000"/>
              <a:gd name="connsiteX30" fmla="*/ 8476869 w 12009304"/>
              <a:gd name="connsiteY30" fmla="*/ 0 h 6858000"/>
              <a:gd name="connsiteX31" fmla="*/ 8535933 w 12009304"/>
              <a:gd name="connsiteY31" fmla="*/ 39849 h 6858000"/>
              <a:gd name="connsiteX32" fmla="*/ 8693486 w 12009304"/>
              <a:gd name="connsiteY32" fmla="*/ 220603 h 6858000"/>
              <a:gd name="connsiteX33" fmla="*/ 10389180 w 12009304"/>
              <a:gd name="connsiteY33" fmla="*/ 3153347 h 6858000"/>
              <a:gd name="connsiteX34" fmla="*/ 10389180 w 12009304"/>
              <a:gd name="connsiteY34" fmla="*/ 3753061 h 6858000"/>
              <a:gd name="connsiteX35" fmla="*/ 9759557 w 12009304"/>
              <a:gd name="connsiteY35" fmla="*/ 4842009 h 6858000"/>
              <a:gd name="connsiteX36" fmla="*/ 9706493 w 12009304"/>
              <a:gd name="connsiteY36" fmla="*/ 4933778 h 6858000"/>
              <a:gd name="connsiteX37" fmla="*/ 9708360 w 12009304"/>
              <a:gd name="connsiteY37" fmla="*/ 4934561 h 6858000"/>
              <a:gd name="connsiteX38" fmla="*/ 9802002 w 12009304"/>
              <a:gd name="connsiteY38" fmla="*/ 5029008 h 6858000"/>
              <a:gd name="connsiteX39" fmla="*/ 10514131 w 12009304"/>
              <a:gd name="connsiteY39" fmla="*/ 6260653 h 6858000"/>
              <a:gd name="connsiteX40" fmla="*/ 10514131 w 12009304"/>
              <a:gd name="connsiteY40" fmla="*/ 6512512 h 6858000"/>
              <a:gd name="connsiteX41" fmla="*/ 10340271 w 12009304"/>
              <a:gd name="connsiteY41" fmla="*/ 6813206 h 6858000"/>
              <a:gd name="connsiteX42" fmla="*/ 10314372 w 12009304"/>
              <a:gd name="connsiteY42" fmla="*/ 6858000 h 6858000"/>
              <a:gd name="connsiteX43" fmla="*/ 10119136 w 12009304"/>
              <a:gd name="connsiteY43" fmla="*/ 6858000 h 6858000"/>
              <a:gd name="connsiteX44" fmla="*/ 10122008 w 12009304"/>
              <a:gd name="connsiteY44" fmla="*/ 6853033 h 6858000"/>
              <a:gd name="connsiteX45" fmla="*/ 10327158 w 12009304"/>
              <a:gd name="connsiteY45" fmla="*/ 6498223 h 6858000"/>
              <a:gd name="connsiteX46" fmla="*/ 10327158 w 12009304"/>
              <a:gd name="connsiteY46" fmla="*/ 6274942 h 6858000"/>
              <a:gd name="connsiteX47" fmla="*/ 9695832 w 12009304"/>
              <a:gd name="connsiteY47" fmla="*/ 5183053 h 6858000"/>
              <a:gd name="connsiteX48" fmla="*/ 9612819 w 12009304"/>
              <a:gd name="connsiteY48" fmla="*/ 5099323 h 6858000"/>
              <a:gd name="connsiteX49" fmla="*/ 9603213 w 12009304"/>
              <a:gd name="connsiteY49" fmla="*/ 5095298 h 6858000"/>
              <a:gd name="connsiteX50" fmla="*/ 9654707 w 12009304"/>
              <a:gd name="connsiteY50" fmla="*/ 5006238 h 6858000"/>
              <a:gd name="connsiteX51" fmla="*/ 9693004 w 12009304"/>
              <a:gd name="connsiteY51" fmla="*/ 4940002 h 6858000"/>
              <a:gd name="connsiteX52" fmla="*/ 9653283 w 12009304"/>
              <a:gd name="connsiteY52" fmla="*/ 4923348 h 6858000"/>
              <a:gd name="connsiteX53" fmla="*/ 9586087 w 12009304"/>
              <a:gd name="connsiteY53" fmla="*/ 4914420 h 6858000"/>
              <a:gd name="connsiteX54" fmla="*/ 8158743 w 12009304"/>
              <a:gd name="connsiteY54" fmla="*/ 4914420 h 6858000"/>
              <a:gd name="connsiteX55" fmla="*/ 7939863 w 12009304"/>
              <a:gd name="connsiteY55" fmla="*/ 5043420 h 6858000"/>
              <a:gd name="connsiteX56" fmla="*/ 7224650 w 12009304"/>
              <a:gd name="connsiteY56" fmla="*/ 6275065 h 6858000"/>
              <a:gd name="connsiteX57" fmla="*/ 7224650 w 12009304"/>
              <a:gd name="connsiteY57" fmla="*/ 6526922 h 6858000"/>
              <a:gd name="connsiteX58" fmla="*/ 7350544 w 12009304"/>
              <a:gd name="connsiteY58" fmla="*/ 6743723 h 6858000"/>
              <a:gd name="connsiteX59" fmla="*/ 7416905 w 12009304"/>
              <a:gd name="connsiteY59" fmla="*/ 6858000 h 6858000"/>
              <a:gd name="connsiteX60" fmla="*/ 5902610 w 12009304"/>
              <a:gd name="connsiteY60" fmla="*/ 6858000 h 6858000"/>
              <a:gd name="connsiteX61" fmla="*/ 4389357 w 12009304"/>
              <a:gd name="connsiteY61" fmla="*/ 6858000 h 6858000"/>
              <a:gd name="connsiteX62" fmla="*/ 0 w 12009304"/>
              <a:gd name="connsiteY6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2009304" h="6858000">
                <a:moveTo>
                  <a:pt x="8239723" y="5083103"/>
                </a:moveTo>
                <a:cubicBezTo>
                  <a:pt x="8239723" y="5083103"/>
                  <a:pt x="8239723" y="5083103"/>
                  <a:pt x="9505105" y="5083103"/>
                </a:cubicBezTo>
                <a:cubicBezTo>
                  <a:pt x="9525601" y="5083103"/>
                  <a:pt x="9545588" y="5085825"/>
                  <a:pt x="9564676" y="5091016"/>
                </a:cubicBezTo>
                <a:lnTo>
                  <a:pt x="9605648" y="5108194"/>
                </a:lnTo>
                <a:lnTo>
                  <a:pt x="9580608" y="5151499"/>
                </a:lnTo>
                <a:cubicBezTo>
                  <a:pt x="9354208" y="5543062"/>
                  <a:pt x="9064418" y="6044264"/>
                  <a:pt x="8693486" y="6685800"/>
                </a:cubicBezTo>
                <a:cubicBezTo>
                  <a:pt x="8665958" y="6733339"/>
                  <a:pt x="8632925" y="6776306"/>
                  <a:pt x="8595419" y="6814017"/>
                </a:cubicBezTo>
                <a:lnTo>
                  <a:pt x="8545620" y="6858000"/>
                </a:lnTo>
                <a:lnTo>
                  <a:pt x="7612173" y="6858000"/>
                </a:lnTo>
                <a:lnTo>
                  <a:pt x="7591825" y="6822959"/>
                </a:lnTo>
                <a:cubicBezTo>
                  <a:pt x="7538315" y="6730809"/>
                  <a:pt x="7478495" y="6627794"/>
                  <a:pt x="7411622" y="6512633"/>
                </a:cubicBezTo>
                <a:cubicBezTo>
                  <a:pt x="7370628" y="6444560"/>
                  <a:pt x="7370628" y="6357427"/>
                  <a:pt x="7411622" y="6289354"/>
                </a:cubicBezTo>
                <a:cubicBezTo>
                  <a:pt x="7411622" y="6289354"/>
                  <a:pt x="7411622" y="6289354"/>
                  <a:pt x="8045680" y="5197465"/>
                </a:cubicBezTo>
                <a:cubicBezTo>
                  <a:pt x="8083943" y="5126669"/>
                  <a:pt x="8160465" y="5083103"/>
                  <a:pt x="8239723" y="5083103"/>
                </a:cubicBezTo>
                <a:close/>
                <a:moveTo>
                  <a:pt x="10622296" y="1326563"/>
                </a:moveTo>
                <a:cubicBezTo>
                  <a:pt x="10622296" y="1326563"/>
                  <a:pt x="10622296" y="1326563"/>
                  <a:pt x="11448522" y="1326563"/>
                </a:cubicBezTo>
                <a:cubicBezTo>
                  <a:pt x="11502058" y="1326563"/>
                  <a:pt x="11550238" y="1355009"/>
                  <a:pt x="11577006" y="1401233"/>
                </a:cubicBezTo>
                <a:cubicBezTo>
                  <a:pt x="11577006" y="1401233"/>
                  <a:pt x="11577006" y="1401233"/>
                  <a:pt x="11989228" y="2114179"/>
                </a:cubicBezTo>
                <a:cubicBezTo>
                  <a:pt x="12015996" y="2158629"/>
                  <a:pt x="12015996" y="2215522"/>
                  <a:pt x="11989228" y="2259969"/>
                </a:cubicBezTo>
                <a:cubicBezTo>
                  <a:pt x="11989228" y="2259969"/>
                  <a:pt x="11989228" y="2259969"/>
                  <a:pt x="11577006" y="2972914"/>
                </a:cubicBezTo>
                <a:cubicBezTo>
                  <a:pt x="11550238" y="3019141"/>
                  <a:pt x="11502058" y="3047587"/>
                  <a:pt x="11448522" y="3047587"/>
                </a:cubicBezTo>
                <a:cubicBezTo>
                  <a:pt x="11448522" y="3047587"/>
                  <a:pt x="11448522" y="3047587"/>
                  <a:pt x="10622296" y="3047587"/>
                </a:cubicBezTo>
                <a:cubicBezTo>
                  <a:pt x="10570544" y="3047587"/>
                  <a:pt x="10520578" y="3019141"/>
                  <a:pt x="10495594" y="2972914"/>
                </a:cubicBezTo>
                <a:cubicBezTo>
                  <a:pt x="10495594" y="2972914"/>
                  <a:pt x="10495594" y="2972914"/>
                  <a:pt x="10081589" y="2259969"/>
                </a:cubicBezTo>
                <a:cubicBezTo>
                  <a:pt x="10054821" y="2215522"/>
                  <a:pt x="10054821" y="2158629"/>
                  <a:pt x="10081589" y="2114179"/>
                </a:cubicBezTo>
                <a:cubicBezTo>
                  <a:pt x="10081589" y="2114179"/>
                  <a:pt x="10081589" y="2114179"/>
                  <a:pt x="10495594" y="1401233"/>
                </a:cubicBezTo>
                <a:cubicBezTo>
                  <a:pt x="10520578" y="1355009"/>
                  <a:pt x="10570544" y="1326563"/>
                  <a:pt x="10622296" y="1326563"/>
                </a:cubicBezTo>
                <a:close/>
                <a:moveTo>
                  <a:pt x="0" y="0"/>
                </a:moveTo>
                <a:lnTo>
                  <a:pt x="4457990" y="0"/>
                </a:lnTo>
                <a:lnTo>
                  <a:pt x="5902610" y="0"/>
                </a:lnTo>
                <a:lnTo>
                  <a:pt x="8476869" y="0"/>
                </a:lnTo>
                <a:lnTo>
                  <a:pt x="8535933" y="39849"/>
                </a:lnTo>
                <a:cubicBezTo>
                  <a:pt x="8598516" y="88273"/>
                  <a:pt x="8652195" y="149296"/>
                  <a:pt x="8693486" y="220603"/>
                </a:cubicBezTo>
                <a:cubicBezTo>
                  <a:pt x="8693486" y="220603"/>
                  <a:pt x="8693486" y="220603"/>
                  <a:pt x="10389180" y="3153347"/>
                </a:cubicBezTo>
                <a:cubicBezTo>
                  <a:pt x="10499291" y="3336185"/>
                  <a:pt x="10499291" y="3570221"/>
                  <a:pt x="10389180" y="3753061"/>
                </a:cubicBezTo>
                <a:cubicBezTo>
                  <a:pt x="10389180" y="3753061"/>
                  <a:pt x="10389180" y="3753061"/>
                  <a:pt x="9759557" y="4842009"/>
                </a:cubicBezTo>
                <a:lnTo>
                  <a:pt x="9706493" y="4933778"/>
                </a:lnTo>
                <a:lnTo>
                  <a:pt x="9708360" y="4934561"/>
                </a:lnTo>
                <a:cubicBezTo>
                  <a:pt x="9746510" y="4956830"/>
                  <a:pt x="9778880" y="4989078"/>
                  <a:pt x="9802002" y="5029008"/>
                </a:cubicBezTo>
                <a:cubicBezTo>
                  <a:pt x="9802002" y="5029008"/>
                  <a:pt x="9802002" y="5029008"/>
                  <a:pt x="10514131" y="6260653"/>
                </a:cubicBezTo>
                <a:cubicBezTo>
                  <a:pt x="10560376" y="6337439"/>
                  <a:pt x="10560376" y="6435725"/>
                  <a:pt x="10514131" y="6512512"/>
                </a:cubicBezTo>
                <a:cubicBezTo>
                  <a:pt x="10514131" y="6512512"/>
                  <a:pt x="10514131" y="6512512"/>
                  <a:pt x="10340271" y="6813206"/>
                </a:cubicBezTo>
                <a:lnTo>
                  <a:pt x="10314372" y="6858000"/>
                </a:lnTo>
                <a:lnTo>
                  <a:pt x="10119136" y="6858000"/>
                </a:lnTo>
                <a:lnTo>
                  <a:pt x="10122008" y="6853033"/>
                </a:lnTo>
                <a:cubicBezTo>
                  <a:pt x="10327158" y="6498223"/>
                  <a:pt x="10327158" y="6498223"/>
                  <a:pt x="10327158" y="6498223"/>
                </a:cubicBezTo>
                <a:cubicBezTo>
                  <a:pt x="10368154" y="6430148"/>
                  <a:pt x="10368154" y="6343015"/>
                  <a:pt x="10327158" y="6274942"/>
                </a:cubicBezTo>
                <a:cubicBezTo>
                  <a:pt x="9695832" y="5183053"/>
                  <a:pt x="9695832" y="5183053"/>
                  <a:pt x="9695832" y="5183053"/>
                </a:cubicBezTo>
                <a:cubicBezTo>
                  <a:pt x="9675334" y="5147654"/>
                  <a:pt x="9646640" y="5119063"/>
                  <a:pt x="9612819" y="5099323"/>
                </a:cubicBezTo>
                <a:lnTo>
                  <a:pt x="9603213" y="5095298"/>
                </a:lnTo>
                <a:lnTo>
                  <a:pt x="9654707" y="5006238"/>
                </a:lnTo>
                <a:lnTo>
                  <a:pt x="9693004" y="4940002"/>
                </a:lnTo>
                <a:lnTo>
                  <a:pt x="9653283" y="4923348"/>
                </a:lnTo>
                <a:cubicBezTo>
                  <a:pt x="9631750" y="4917491"/>
                  <a:pt x="9609208" y="4914420"/>
                  <a:pt x="9586087" y="4914420"/>
                </a:cubicBezTo>
                <a:cubicBezTo>
                  <a:pt x="8158743" y="4914420"/>
                  <a:pt x="8158743" y="4914420"/>
                  <a:pt x="8158743" y="4914420"/>
                </a:cubicBezTo>
                <a:cubicBezTo>
                  <a:pt x="8069341" y="4914420"/>
                  <a:pt x="7983024" y="4963563"/>
                  <a:pt x="7939863" y="5043420"/>
                </a:cubicBezTo>
                <a:cubicBezTo>
                  <a:pt x="7224650" y="6275065"/>
                  <a:pt x="7224650" y="6275065"/>
                  <a:pt x="7224650" y="6275065"/>
                </a:cubicBezTo>
                <a:cubicBezTo>
                  <a:pt x="7178407" y="6351849"/>
                  <a:pt x="7178407" y="6450135"/>
                  <a:pt x="7224650" y="6526922"/>
                </a:cubicBezTo>
                <a:cubicBezTo>
                  <a:pt x="7269350" y="6603900"/>
                  <a:pt x="7311257" y="6676067"/>
                  <a:pt x="7350544" y="6743723"/>
                </a:cubicBezTo>
                <a:lnTo>
                  <a:pt x="7416905" y="6858000"/>
                </a:lnTo>
                <a:lnTo>
                  <a:pt x="5902610" y="6858000"/>
                </a:lnTo>
                <a:lnTo>
                  <a:pt x="4389357" y="6858000"/>
                </a:lnTo>
                <a:lnTo>
                  <a:pt x="0" y="6858000"/>
                </a:lnTo>
                <a:close/>
              </a:path>
            </a:pathLst>
          </a:custGeom>
          <a:solidFill>
            <a:schemeClr val="tx1">
              <a:lumMod val="50000"/>
              <a:lumOff val="5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black background with green and yellow text&#10;&#10;AI-generated content may be incorrect.">
            <a:extLst>
              <a:ext uri="{FF2B5EF4-FFF2-40B4-BE49-F238E27FC236}">
                <a16:creationId xmlns:a16="http://schemas.microsoft.com/office/drawing/2014/main" id="{B5D265D3-5272-417C-59AC-5E226037BB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16181" y="72690"/>
            <a:ext cx="3175819" cy="734408"/>
          </a:xfrm>
          <a:prstGeom prst="rect">
            <a:avLst/>
          </a:prstGeom>
        </p:spPr>
      </p:pic>
      <p:sp>
        <p:nvSpPr>
          <p:cNvPr id="2" name="TextBox 1">
            <a:extLst>
              <a:ext uri="{FF2B5EF4-FFF2-40B4-BE49-F238E27FC236}">
                <a16:creationId xmlns:a16="http://schemas.microsoft.com/office/drawing/2014/main" id="{E162B34F-D540-D5B2-44AA-FBC918087572}"/>
              </a:ext>
            </a:extLst>
          </p:cNvPr>
          <p:cNvSpPr txBox="1"/>
          <p:nvPr/>
        </p:nvSpPr>
        <p:spPr>
          <a:xfrm>
            <a:off x="1714930" y="2090172"/>
            <a:ext cx="8530283" cy="2369880"/>
          </a:xfrm>
          <a:prstGeom prst="rect">
            <a:avLst/>
          </a:prstGeom>
          <a:noFill/>
        </p:spPr>
        <p:txBody>
          <a:bodyPr wrap="square" rtlCol="0">
            <a:spAutoFit/>
          </a:bodyPr>
          <a:lstStyle/>
          <a:p>
            <a:r>
              <a:rPr lang="en-US" sz="2400" dirty="0"/>
              <a:t>Repeaters converted over to All-Star Link</a:t>
            </a:r>
          </a:p>
          <a:p>
            <a:endParaRPr lang="en-US" sz="2400" dirty="0"/>
          </a:p>
          <a:p>
            <a:pPr marL="285750" indent="-285750">
              <a:buFont typeface="Arial" panose="020B0604020202020204" pitchFamily="34" charset="0"/>
              <a:buChar char="•"/>
            </a:pPr>
            <a:r>
              <a:rPr lang="en-US" sz="2000" dirty="0"/>
              <a:t>W9SMJ Russiaville 442.525 PL 131.8 – Antenna at 200’</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W9SMJ Galveston 146.955 PL 131.8 – Antenna at 300’</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W9SMJ Frankfort 147.045 PL 173.8 (Coming soon) – Antenna at 300’</a:t>
            </a:r>
          </a:p>
        </p:txBody>
      </p:sp>
    </p:spTree>
    <p:extLst>
      <p:ext uri="{BB962C8B-B14F-4D97-AF65-F5344CB8AC3E}">
        <p14:creationId xmlns:p14="http://schemas.microsoft.com/office/powerpoint/2010/main" val="14068788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1EC569F-9C7F-0077-C222-8B56200FD9BF}"/>
            </a:ext>
          </a:extLst>
        </p:cNvPr>
        <p:cNvGrpSpPr/>
        <p:nvPr/>
      </p:nvGrpSpPr>
      <p:grpSpPr>
        <a:xfrm>
          <a:off x="0" y="0"/>
          <a:ext cx="0" cy="0"/>
          <a:chOff x="0" y="0"/>
          <a:chExt cx="0" cy="0"/>
        </a:xfrm>
      </p:grpSpPr>
      <p:sp>
        <p:nvSpPr>
          <p:cNvPr id="22" name="Freeform: Shape 21">
            <a:extLst>
              <a:ext uri="{FF2B5EF4-FFF2-40B4-BE49-F238E27FC236}">
                <a16:creationId xmlns:a16="http://schemas.microsoft.com/office/drawing/2014/main" id="{98A575B5-B71B-E9B0-D549-29E41794FB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009304" cy="6858000"/>
          </a:xfrm>
          <a:custGeom>
            <a:avLst/>
            <a:gdLst>
              <a:gd name="connsiteX0" fmla="*/ 8239723 w 12009304"/>
              <a:gd name="connsiteY0" fmla="*/ 5083103 h 6858000"/>
              <a:gd name="connsiteX1" fmla="*/ 9505105 w 12009304"/>
              <a:gd name="connsiteY1" fmla="*/ 5083103 h 6858000"/>
              <a:gd name="connsiteX2" fmla="*/ 9564676 w 12009304"/>
              <a:gd name="connsiteY2" fmla="*/ 5091016 h 6858000"/>
              <a:gd name="connsiteX3" fmla="*/ 9605648 w 12009304"/>
              <a:gd name="connsiteY3" fmla="*/ 5108194 h 6858000"/>
              <a:gd name="connsiteX4" fmla="*/ 9580608 w 12009304"/>
              <a:gd name="connsiteY4" fmla="*/ 5151499 h 6858000"/>
              <a:gd name="connsiteX5" fmla="*/ 8693486 w 12009304"/>
              <a:gd name="connsiteY5" fmla="*/ 6685800 h 6858000"/>
              <a:gd name="connsiteX6" fmla="*/ 8595419 w 12009304"/>
              <a:gd name="connsiteY6" fmla="*/ 6814017 h 6858000"/>
              <a:gd name="connsiteX7" fmla="*/ 8545620 w 12009304"/>
              <a:gd name="connsiteY7" fmla="*/ 6858000 h 6858000"/>
              <a:gd name="connsiteX8" fmla="*/ 7612173 w 12009304"/>
              <a:gd name="connsiteY8" fmla="*/ 6858000 h 6858000"/>
              <a:gd name="connsiteX9" fmla="*/ 7591825 w 12009304"/>
              <a:gd name="connsiteY9" fmla="*/ 6822959 h 6858000"/>
              <a:gd name="connsiteX10" fmla="*/ 7411622 w 12009304"/>
              <a:gd name="connsiteY10" fmla="*/ 6512633 h 6858000"/>
              <a:gd name="connsiteX11" fmla="*/ 7411622 w 12009304"/>
              <a:gd name="connsiteY11" fmla="*/ 6289354 h 6858000"/>
              <a:gd name="connsiteX12" fmla="*/ 8045680 w 12009304"/>
              <a:gd name="connsiteY12" fmla="*/ 5197465 h 6858000"/>
              <a:gd name="connsiteX13" fmla="*/ 8239723 w 12009304"/>
              <a:gd name="connsiteY13" fmla="*/ 5083103 h 6858000"/>
              <a:gd name="connsiteX14" fmla="*/ 10622296 w 12009304"/>
              <a:gd name="connsiteY14" fmla="*/ 1326563 h 6858000"/>
              <a:gd name="connsiteX15" fmla="*/ 11448522 w 12009304"/>
              <a:gd name="connsiteY15" fmla="*/ 1326563 h 6858000"/>
              <a:gd name="connsiteX16" fmla="*/ 11577006 w 12009304"/>
              <a:gd name="connsiteY16" fmla="*/ 1401233 h 6858000"/>
              <a:gd name="connsiteX17" fmla="*/ 11989228 w 12009304"/>
              <a:gd name="connsiteY17" fmla="*/ 2114179 h 6858000"/>
              <a:gd name="connsiteX18" fmla="*/ 11989228 w 12009304"/>
              <a:gd name="connsiteY18" fmla="*/ 2259969 h 6858000"/>
              <a:gd name="connsiteX19" fmla="*/ 11577006 w 12009304"/>
              <a:gd name="connsiteY19" fmla="*/ 2972914 h 6858000"/>
              <a:gd name="connsiteX20" fmla="*/ 11448522 w 12009304"/>
              <a:gd name="connsiteY20" fmla="*/ 3047587 h 6858000"/>
              <a:gd name="connsiteX21" fmla="*/ 10622296 w 12009304"/>
              <a:gd name="connsiteY21" fmla="*/ 3047587 h 6858000"/>
              <a:gd name="connsiteX22" fmla="*/ 10495594 w 12009304"/>
              <a:gd name="connsiteY22" fmla="*/ 2972914 h 6858000"/>
              <a:gd name="connsiteX23" fmla="*/ 10081589 w 12009304"/>
              <a:gd name="connsiteY23" fmla="*/ 2259969 h 6858000"/>
              <a:gd name="connsiteX24" fmla="*/ 10081589 w 12009304"/>
              <a:gd name="connsiteY24" fmla="*/ 2114179 h 6858000"/>
              <a:gd name="connsiteX25" fmla="*/ 10495594 w 12009304"/>
              <a:gd name="connsiteY25" fmla="*/ 1401233 h 6858000"/>
              <a:gd name="connsiteX26" fmla="*/ 10622296 w 12009304"/>
              <a:gd name="connsiteY26" fmla="*/ 1326563 h 6858000"/>
              <a:gd name="connsiteX27" fmla="*/ 0 w 12009304"/>
              <a:gd name="connsiteY27" fmla="*/ 0 h 6858000"/>
              <a:gd name="connsiteX28" fmla="*/ 4457990 w 12009304"/>
              <a:gd name="connsiteY28" fmla="*/ 0 h 6858000"/>
              <a:gd name="connsiteX29" fmla="*/ 5902610 w 12009304"/>
              <a:gd name="connsiteY29" fmla="*/ 0 h 6858000"/>
              <a:gd name="connsiteX30" fmla="*/ 8476869 w 12009304"/>
              <a:gd name="connsiteY30" fmla="*/ 0 h 6858000"/>
              <a:gd name="connsiteX31" fmla="*/ 8535933 w 12009304"/>
              <a:gd name="connsiteY31" fmla="*/ 39849 h 6858000"/>
              <a:gd name="connsiteX32" fmla="*/ 8693486 w 12009304"/>
              <a:gd name="connsiteY32" fmla="*/ 220603 h 6858000"/>
              <a:gd name="connsiteX33" fmla="*/ 10389180 w 12009304"/>
              <a:gd name="connsiteY33" fmla="*/ 3153347 h 6858000"/>
              <a:gd name="connsiteX34" fmla="*/ 10389180 w 12009304"/>
              <a:gd name="connsiteY34" fmla="*/ 3753061 h 6858000"/>
              <a:gd name="connsiteX35" fmla="*/ 9759557 w 12009304"/>
              <a:gd name="connsiteY35" fmla="*/ 4842009 h 6858000"/>
              <a:gd name="connsiteX36" fmla="*/ 9706493 w 12009304"/>
              <a:gd name="connsiteY36" fmla="*/ 4933778 h 6858000"/>
              <a:gd name="connsiteX37" fmla="*/ 9708360 w 12009304"/>
              <a:gd name="connsiteY37" fmla="*/ 4934561 h 6858000"/>
              <a:gd name="connsiteX38" fmla="*/ 9802002 w 12009304"/>
              <a:gd name="connsiteY38" fmla="*/ 5029008 h 6858000"/>
              <a:gd name="connsiteX39" fmla="*/ 10514131 w 12009304"/>
              <a:gd name="connsiteY39" fmla="*/ 6260653 h 6858000"/>
              <a:gd name="connsiteX40" fmla="*/ 10514131 w 12009304"/>
              <a:gd name="connsiteY40" fmla="*/ 6512512 h 6858000"/>
              <a:gd name="connsiteX41" fmla="*/ 10340271 w 12009304"/>
              <a:gd name="connsiteY41" fmla="*/ 6813206 h 6858000"/>
              <a:gd name="connsiteX42" fmla="*/ 10314372 w 12009304"/>
              <a:gd name="connsiteY42" fmla="*/ 6858000 h 6858000"/>
              <a:gd name="connsiteX43" fmla="*/ 10119136 w 12009304"/>
              <a:gd name="connsiteY43" fmla="*/ 6858000 h 6858000"/>
              <a:gd name="connsiteX44" fmla="*/ 10122008 w 12009304"/>
              <a:gd name="connsiteY44" fmla="*/ 6853033 h 6858000"/>
              <a:gd name="connsiteX45" fmla="*/ 10327158 w 12009304"/>
              <a:gd name="connsiteY45" fmla="*/ 6498223 h 6858000"/>
              <a:gd name="connsiteX46" fmla="*/ 10327158 w 12009304"/>
              <a:gd name="connsiteY46" fmla="*/ 6274942 h 6858000"/>
              <a:gd name="connsiteX47" fmla="*/ 9695832 w 12009304"/>
              <a:gd name="connsiteY47" fmla="*/ 5183053 h 6858000"/>
              <a:gd name="connsiteX48" fmla="*/ 9612819 w 12009304"/>
              <a:gd name="connsiteY48" fmla="*/ 5099323 h 6858000"/>
              <a:gd name="connsiteX49" fmla="*/ 9603213 w 12009304"/>
              <a:gd name="connsiteY49" fmla="*/ 5095298 h 6858000"/>
              <a:gd name="connsiteX50" fmla="*/ 9654707 w 12009304"/>
              <a:gd name="connsiteY50" fmla="*/ 5006238 h 6858000"/>
              <a:gd name="connsiteX51" fmla="*/ 9693004 w 12009304"/>
              <a:gd name="connsiteY51" fmla="*/ 4940002 h 6858000"/>
              <a:gd name="connsiteX52" fmla="*/ 9653283 w 12009304"/>
              <a:gd name="connsiteY52" fmla="*/ 4923348 h 6858000"/>
              <a:gd name="connsiteX53" fmla="*/ 9586087 w 12009304"/>
              <a:gd name="connsiteY53" fmla="*/ 4914420 h 6858000"/>
              <a:gd name="connsiteX54" fmla="*/ 8158743 w 12009304"/>
              <a:gd name="connsiteY54" fmla="*/ 4914420 h 6858000"/>
              <a:gd name="connsiteX55" fmla="*/ 7939863 w 12009304"/>
              <a:gd name="connsiteY55" fmla="*/ 5043420 h 6858000"/>
              <a:gd name="connsiteX56" fmla="*/ 7224650 w 12009304"/>
              <a:gd name="connsiteY56" fmla="*/ 6275065 h 6858000"/>
              <a:gd name="connsiteX57" fmla="*/ 7224650 w 12009304"/>
              <a:gd name="connsiteY57" fmla="*/ 6526922 h 6858000"/>
              <a:gd name="connsiteX58" fmla="*/ 7350544 w 12009304"/>
              <a:gd name="connsiteY58" fmla="*/ 6743723 h 6858000"/>
              <a:gd name="connsiteX59" fmla="*/ 7416905 w 12009304"/>
              <a:gd name="connsiteY59" fmla="*/ 6858000 h 6858000"/>
              <a:gd name="connsiteX60" fmla="*/ 5902610 w 12009304"/>
              <a:gd name="connsiteY60" fmla="*/ 6858000 h 6858000"/>
              <a:gd name="connsiteX61" fmla="*/ 4389357 w 12009304"/>
              <a:gd name="connsiteY61" fmla="*/ 6858000 h 6858000"/>
              <a:gd name="connsiteX62" fmla="*/ 0 w 12009304"/>
              <a:gd name="connsiteY6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2009304" h="6858000">
                <a:moveTo>
                  <a:pt x="8239723" y="5083103"/>
                </a:moveTo>
                <a:cubicBezTo>
                  <a:pt x="8239723" y="5083103"/>
                  <a:pt x="8239723" y="5083103"/>
                  <a:pt x="9505105" y="5083103"/>
                </a:cubicBezTo>
                <a:cubicBezTo>
                  <a:pt x="9525601" y="5083103"/>
                  <a:pt x="9545588" y="5085825"/>
                  <a:pt x="9564676" y="5091016"/>
                </a:cubicBezTo>
                <a:lnTo>
                  <a:pt x="9605648" y="5108194"/>
                </a:lnTo>
                <a:lnTo>
                  <a:pt x="9580608" y="5151499"/>
                </a:lnTo>
                <a:cubicBezTo>
                  <a:pt x="9354208" y="5543062"/>
                  <a:pt x="9064418" y="6044264"/>
                  <a:pt x="8693486" y="6685800"/>
                </a:cubicBezTo>
                <a:cubicBezTo>
                  <a:pt x="8665958" y="6733339"/>
                  <a:pt x="8632925" y="6776306"/>
                  <a:pt x="8595419" y="6814017"/>
                </a:cubicBezTo>
                <a:lnTo>
                  <a:pt x="8545620" y="6858000"/>
                </a:lnTo>
                <a:lnTo>
                  <a:pt x="7612173" y="6858000"/>
                </a:lnTo>
                <a:lnTo>
                  <a:pt x="7591825" y="6822959"/>
                </a:lnTo>
                <a:cubicBezTo>
                  <a:pt x="7538315" y="6730809"/>
                  <a:pt x="7478495" y="6627794"/>
                  <a:pt x="7411622" y="6512633"/>
                </a:cubicBezTo>
                <a:cubicBezTo>
                  <a:pt x="7370628" y="6444560"/>
                  <a:pt x="7370628" y="6357427"/>
                  <a:pt x="7411622" y="6289354"/>
                </a:cubicBezTo>
                <a:cubicBezTo>
                  <a:pt x="7411622" y="6289354"/>
                  <a:pt x="7411622" y="6289354"/>
                  <a:pt x="8045680" y="5197465"/>
                </a:cubicBezTo>
                <a:cubicBezTo>
                  <a:pt x="8083943" y="5126669"/>
                  <a:pt x="8160465" y="5083103"/>
                  <a:pt x="8239723" y="5083103"/>
                </a:cubicBezTo>
                <a:close/>
                <a:moveTo>
                  <a:pt x="10622296" y="1326563"/>
                </a:moveTo>
                <a:cubicBezTo>
                  <a:pt x="10622296" y="1326563"/>
                  <a:pt x="10622296" y="1326563"/>
                  <a:pt x="11448522" y="1326563"/>
                </a:cubicBezTo>
                <a:cubicBezTo>
                  <a:pt x="11502058" y="1326563"/>
                  <a:pt x="11550238" y="1355009"/>
                  <a:pt x="11577006" y="1401233"/>
                </a:cubicBezTo>
                <a:cubicBezTo>
                  <a:pt x="11577006" y="1401233"/>
                  <a:pt x="11577006" y="1401233"/>
                  <a:pt x="11989228" y="2114179"/>
                </a:cubicBezTo>
                <a:cubicBezTo>
                  <a:pt x="12015996" y="2158629"/>
                  <a:pt x="12015996" y="2215522"/>
                  <a:pt x="11989228" y="2259969"/>
                </a:cubicBezTo>
                <a:cubicBezTo>
                  <a:pt x="11989228" y="2259969"/>
                  <a:pt x="11989228" y="2259969"/>
                  <a:pt x="11577006" y="2972914"/>
                </a:cubicBezTo>
                <a:cubicBezTo>
                  <a:pt x="11550238" y="3019141"/>
                  <a:pt x="11502058" y="3047587"/>
                  <a:pt x="11448522" y="3047587"/>
                </a:cubicBezTo>
                <a:cubicBezTo>
                  <a:pt x="11448522" y="3047587"/>
                  <a:pt x="11448522" y="3047587"/>
                  <a:pt x="10622296" y="3047587"/>
                </a:cubicBezTo>
                <a:cubicBezTo>
                  <a:pt x="10570544" y="3047587"/>
                  <a:pt x="10520578" y="3019141"/>
                  <a:pt x="10495594" y="2972914"/>
                </a:cubicBezTo>
                <a:cubicBezTo>
                  <a:pt x="10495594" y="2972914"/>
                  <a:pt x="10495594" y="2972914"/>
                  <a:pt x="10081589" y="2259969"/>
                </a:cubicBezTo>
                <a:cubicBezTo>
                  <a:pt x="10054821" y="2215522"/>
                  <a:pt x="10054821" y="2158629"/>
                  <a:pt x="10081589" y="2114179"/>
                </a:cubicBezTo>
                <a:cubicBezTo>
                  <a:pt x="10081589" y="2114179"/>
                  <a:pt x="10081589" y="2114179"/>
                  <a:pt x="10495594" y="1401233"/>
                </a:cubicBezTo>
                <a:cubicBezTo>
                  <a:pt x="10520578" y="1355009"/>
                  <a:pt x="10570544" y="1326563"/>
                  <a:pt x="10622296" y="1326563"/>
                </a:cubicBezTo>
                <a:close/>
                <a:moveTo>
                  <a:pt x="0" y="0"/>
                </a:moveTo>
                <a:lnTo>
                  <a:pt x="4457990" y="0"/>
                </a:lnTo>
                <a:lnTo>
                  <a:pt x="5902610" y="0"/>
                </a:lnTo>
                <a:lnTo>
                  <a:pt x="8476869" y="0"/>
                </a:lnTo>
                <a:lnTo>
                  <a:pt x="8535933" y="39849"/>
                </a:lnTo>
                <a:cubicBezTo>
                  <a:pt x="8598516" y="88273"/>
                  <a:pt x="8652195" y="149296"/>
                  <a:pt x="8693486" y="220603"/>
                </a:cubicBezTo>
                <a:cubicBezTo>
                  <a:pt x="8693486" y="220603"/>
                  <a:pt x="8693486" y="220603"/>
                  <a:pt x="10389180" y="3153347"/>
                </a:cubicBezTo>
                <a:cubicBezTo>
                  <a:pt x="10499291" y="3336185"/>
                  <a:pt x="10499291" y="3570221"/>
                  <a:pt x="10389180" y="3753061"/>
                </a:cubicBezTo>
                <a:cubicBezTo>
                  <a:pt x="10389180" y="3753061"/>
                  <a:pt x="10389180" y="3753061"/>
                  <a:pt x="9759557" y="4842009"/>
                </a:cubicBezTo>
                <a:lnTo>
                  <a:pt x="9706493" y="4933778"/>
                </a:lnTo>
                <a:lnTo>
                  <a:pt x="9708360" y="4934561"/>
                </a:lnTo>
                <a:cubicBezTo>
                  <a:pt x="9746510" y="4956830"/>
                  <a:pt x="9778880" y="4989078"/>
                  <a:pt x="9802002" y="5029008"/>
                </a:cubicBezTo>
                <a:cubicBezTo>
                  <a:pt x="9802002" y="5029008"/>
                  <a:pt x="9802002" y="5029008"/>
                  <a:pt x="10514131" y="6260653"/>
                </a:cubicBezTo>
                <a:cubicBezTo>
                  <a:pt x="10560376" y="6337439"/>
                  <a:pt x="10560376" y="6435725"/>
                  <a:pt x="10514131" y="6512512"/>
                </a:cubicBezTo>
                <a:cubicBezTo>
                  <a:pt x="10514131" y="6512512"/>
                  <a:pt x="10514131" y="6512512"/>
                  <a:pt x="10340271" y="6813206"/>
                </a:cubicBezTo>
                <a:lnTo>
                  <a:pt x="10314372" y="6858000"/>
                </a:lnTo>
                <a:lnTo>
                  <a:pt x="10119136" y="6858000"/>
                </a:lnTo>
                <a:lnTo>
                  <a:pt x="10122008" y="6853033"/>
                </a:lnTo>
                <a:cubicBezTo>
                  <a:pt x="10327158" y="6498223"/>
                  <a:pt x="10327158" y="6498223"/>
                  <a:pt x="10327158" y="6498223"/>
                </a:cubicBezTo>
                <a:cubicBezTo>
                  <a:pt x="10368154" y="6430148"/>
                  <a:pt x="10368154" y="6343015"/>
                  <a:pt x="10327158" y="6274942"/>
                </a:cubicBezTo>
                <a:cubicBezTo>
                  <a:pt x="9695832" y="5183053"/>
                  <a:pt x="9695832" y="5183053"/>
                  <a:pt x="9695832" y="5183053"/>
                </a:cubicBezTo>
                <a:cubicBezTo>
                  <a:pt x="9675334" y="5147654"/>
                  <a:pt x="9646640" y="5119063"/>
                  <a:pt x="9612819" y="5099323"/>
                </a:cubicBezTo>
                <a:lnTo>
                  <a:pt x="9603213" y="5095298"/>
                </a:lnTo>
                <a:lnTo>
                  <a:pt x="9654707" y="5006238"/>
                </a:lnTo>
                <a:lnTo>
                  <a:pt x="9693004" y="4940002"/>
                </a:lnTo>
                <a:lnTo>
                  <a:pt x="9653283" y="4923348"/>
                </a:lnTo>
                <a:cubicBezTo>
                  <a:pt x="9631750" y="4917491"/>
                  <a:pt x="9609208" y="4914420"/>
                  <a:pt x="9586087" y="4914420"/>
                </a:cubicBezTo>
                <a:cubicBezTo>
                  <a:pt x="8158743" y="4914420"/>
                  <a:pt x="8158743" y="4914420"/>
                  <a:pt x="8158743" y="4914420"/>
                </a:cubicBezTo>
                <a:cubicBezTo>
                  <a:pt x="8069341" y="4914420"/>
                  <a:pt x="7983024" y="4963563"/>
                  <a:pt x="7939863" y="5043420"/>
                </a:cubicBezTo>
                <a:cubicBezTo>
                  <a:pt x="7224650" y="6275065"/>
                  <a:pt x="7224650" y="6275065"/>
                  <a:pt x="7224650" y="6275065"/>
                </a:cubicBezTo>
                <a:cubicBezTo>
                  <a:pt x="7178407" y="6351849"/>
                  <a:pt x="7178407" y="6450135"/>
                  <a:pt x="7224650" y="6526922"/>
                </a:cubicBezTo>
                <a:cubicBezTo>
                  <a:pt x="7269350" y="6603900"/>
                  <a:pt x="7311257" y="6676067"/>
                  <a:pt x="7350544" y="6743723"/>
                </a:cubicBezTo>
                <a:lnTo>
                  <a:pt x="7416905" y="6858000"/>
                </a:lnTo>
                <a:lnTo>
                  <a:pt x="5902610" y="6858000"/>
                </a:lnTo>
                <a:lnTo>
                  <a:pt x="4389357" y="6858000"/>
                </a:lnTo>
                <a:lnTo>
                  <a:pt x="0" y="6858000"/>
                </a:lnTo>
                <a:close/>
              </a:path>
            </a:pathLst>
          </a:custGeom>
          <a:solidFill>
            <a:schemeClr val="tx1">
              <a:lumMod val="50000"/>
              <a:lumOff val="5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black background with green and yellow text&#10;&#10;AI-generated content may be incorrect.">
            <a:extLst>
              <a:ext uri="{FF2B5EF4-FFF2-40B4-BE49-F238E27FC236}">
                <a16:creationId xmlns:a16="http://schemas.microsoft.com/office/drawing/2014/main" id="{9C849438-A2B2-D58F-EEDA-747AB9F338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16181" y="72690"/>
            <a:ext cx="3175819" cy="734408"/>
          </a:xfrm>
          <a:prstGeom prst="rect">
            <a:avLst/>
          </a:prstGeom>
        </p:spPr>
      </p:pic>
      <p:pic>
        <p:nvPicPr>
          <p:cNvPr id="3" name="Picture 2">
            <a:extLst>
              <a:ext uri="{FF2B5EF4-FFF2-40B4-BE49-F238E27FC236}">
                <a16:creationId xmlns:a16="http://schemas.microsoft.com/office/drawing/2014/main" id="{CF49C11D-5E12-C25D-67F1-38309375F0BA}"/>
              </a:ext>
            </a:extLst>
          </p:cNvPr>
          <p:cNvPicPr>
            <a:picLocks noChangeAspect="1"/>
          </p:cNvPicPr>
          <p:nvPr/>
        </p:nvPicPr>
        <p:blipFill>
          <a:blip r:embed="rId3"/>
          <a:stretch>
            <a:fillRect/>
          </a:stretch>
        </p:blipFill>
        <p:spPr>
          <a:xfrm>
            <a:off x="1032387" y="1003744"/>
            <a:ext cx="7739571" cy="5052928"/>
          </a:xfrm>
          <a:prstGeom prst="rect">
            <a:avLst/>
          </a:prstGeom>
        </p:spPr>
      </p:pic>
      <p:sp>
        <p:nvSpPr>
          <p:cNvPr id="4" name="TextBox 3">
            <a:extLst>
              <a:ext uri="{FF2B5EF4-FFF2-40B4-BE49-F238E27FC236}">
                <a16:creationId xmlns:a16="http://schemas.microsoft.com/office/drawing/2014/main" id="{BB3210D4-D723-4618-813B-A7FEF5D125C9}"/>
              </a:ext>
            </a:extLst>
          </p:cNvPr>
          <p:cNvSpPr txBox="1"/>
          <p:nvPr/>
        </p:nvSpPr>
        <p:spPr>
          <a:xfrm>
            <a:off x="1032387" y="196645"/>
            <a:ext cx="6312310" cy="369332"/>
          </a:xfrm>
          <a:prstGeom prst="rect">
            <a:avLst/>
          </a:prstGeom>
          <a:noFill/>
        </p:spPr>
        <p:txBody>
          <a:bodyPr wrap="square" rtlCol="0">
            <a:spAutoFit/>
          </a:bodyPr>
          <a:lstStyle/>
          <a:p>
            <a:r>
              <a:rPr lang="en-US" dirty="0"/>
              <a:t>WC9IN 444.825 Repeater Coverage</a:t>
            </a:r>
          </a:p>
        </p:txBody>
      </p:sp>
      <p:sp>
        <p:nvSpPr>
          <p:cNvPr id="2" name="TextBox 1">
            <a:extLst>
              <a:ext uri="{FF2B5EF4-FFF2-40B4-BE49-F238E27FC236}">
                <a16:creationId xmlns:a16="http://schemas.microsoft.com/office/drawing/2014/main" id="{AF83143F-1AEE-CD4B-21BB-4525C3747197}"/>
              </a:ext>
            </a:extLst>
          </p:cNvPr>
          <p:cNvSpPr txBox="1"/>
          <p:nvPr/>
        </p:nvSpPr>
        <p:spPr>
          <a:xfrm>
            <a:off x="1042035" y="6213987"/>
            <a:ext cx="7670561" cy="369332"/>
          </a:xfrm>
          <a:prstGeom prst="rect">
            <a:avLst/>
          </a:prstGeom>
          <a:noFill/>
        </p:spPr>
        <p:txBody>
          <a:bodyPr wrap="none" rtlCol="0">
            <a:spAutoFit/>
          </a:bodyPr>
          <a:lstStyle/>
          <a:p>
            <a:r>
              <a:rPr lang="en-US" dirty="0"/>
              <a:t>Site used for creating coverage maps: https://www.ve2dbe.com/rmonline_s.asp</a:t>
            </a:r>
          </a:p>
        </p:txBody>
      </p:sp>
    </p:spTree>
    <p:extLst>
      <p:ext uri="{BB962C8B-B14F-4D97-AF65-F5344CB8AC3E}">
        <p14:creationId xmlns:p14="http://schemas.microsoft.com/office/powerpoint/2010/main" val="31287048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176255B-21F4-1E00-7318-20D645B68C84}"/>
            </a:ext>
          </a:extLst>
        </p:cNvPr>
        <p:cNvGrpSpPr/>
        <p:nvPr/>
      </p:nvGrpSpPr>
      <p:grpSpPr>
        <a:xfrm>
          <a:off x="0" y="0"/>
          <a:ext cx="0" cy="0"/>
          <a:chOff x="0" y="0"/>
          <a:chExt cx="0" cy="0"/>
        </a:xfrm>
      </p:grpSpPr>
      <p:sp>
        <p:nvSpPr>
          <p:cNvPr id="22" name="Freeform: Shape 21">
            <a:extLst>
              <a:ext uri="{FF2B5EF4-FFF2-40B4-BE49-F238E27FC236}">
                <a16:creationId xmlns:a16="http://schemas.microsoft.com/office/drawing/2014/main" id="{A196CBA5-2BDE-732B-8EE2-C0C367D508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009304" cy="6858000"/>
          </a:xfrm>
          <a:custGeom>
            <a:avLst/>
            <a:gdLst>
              <a:gd name="connsiteX0" fmla="*/ 8239723 w 12009304"/>
              <a:gd name="connsiteY0" fmla="*/ 5083103 h 6858000"/>
              <a:gd name="connsiteX1" fmla="*/ 9505105 w 12009304"/>
              <a:gd name="connsiteY1" fmla="*/ 5083103 h 6858000"/>
              <a:gd name="connsiteX2" fmla="*/ 9564676 w 12009304"/>
              <a:gd name="connsiteY2" fmla="*/ 5091016 h 6858000"/>
              <a:gd name="connsiteX3" fmla="*/ 9605648 w 12009304"/>
              <a:gd name="connsiteY3" fmla="*/ 5108194 h 6858000"/>
              <a:gd name="connsiteX4" fmla="*/ 9580608 w 12009304"/>
              <a:gd name="connsiteY4" fmla="*/ 5151499 h 6858000"/>
              <a:gd name="connsiteX5" fmla="*/ 8693486 w 12009304"/>
              <a:gd name="connsiteY5" fmla="*/ 6685800 h 6858000"/>
              <a:gd name="connsiteX6" fmla="*/ 8595419 w 12009304"/>
              <a:gd name="connsiteY6" fmla="*/ 6814017 h 6858000"/>
              <a:gd name="connsiteX7" fmla="*/ 8545620 w 12009304"/>
              <a:gd name="connsiteY7" fmla="*/ 6858000 h 6858000"/>
              <a:gd name="connsiteX8" fmla="*/ 7612173 w 12009304"/>
              <a:gd name="connsiteY8" fmla="*/ 6858000 h 6858000"/>
              <a:gd name="connsiteX9" fmla="*/ 7591825 w 12009304"/>
              <a:gd name="connsiteY9" fmla="*/ 6822959 h 6858000"/>
              <a:gd name="connsiteX10" fmla="*/ 7411622 w 12009304"/>
              <a:gd name="connsiteY10" fmla="*/ 6512633 h 6858000"/>
              <a:gd name="connsiteX11" fmla="*/ 7411622 w 12009304"/>
              <a:gd name="connsiteY11" fmla="*/ 6289354 h 6858000"/>
              <a:gd name="connsiteX12" fmla="*/ 8045680 w 12009304"/>
              <a:gd name="connsiteY12" fmla="*/ 5197465 h 6858000"/>
              <a:gd name="connsiteX13" fmla="*/ 8239723 w 12009304"/>
              <a:gd name="connsiteY13" fmla="*/ 5083103 h 6858000"/>
              <a:gd name="connsiteX14" fmla="*/ 10622296 w 12009304"/>
              <a:gd name="connsiteY14" fmla="*/ 1326563 h 6858000"/>
              <a:gd name="connsiteX15" fmla="*/ 11448522 w 12009304"/>
              <a:gd name="connsiteY15" fmla="*/ 1326563 h 6858000"/>
              <a:gd name="connsiteX16" fmla="*/ 11577006 w 12009304"/>
              <a:gd name="connsiteY16" fmla="*/ 1401233 h 6858000"/>
              <a:gd name="connsiteX17" fmla="*/ 11989228 w 12009304"/>
              <a:gd name="connsiteY17" fmla="*/ 2114179 h 6858000"/>
              <a:gd name="connsiteX18" fmla="*/ 11989228 w 12009304"/>
              <a:gd name="connsiteY18" fmla="*/ 2259969 h 6858000"/>
              <a:gd name="connsiteX19" fmla="*/ 11577006 w 12009304"/>
              <a:gd name="connsiteY19" fmla="*/ 2972914 h 6858000"/>
              <a:gd name="connsiteX20" fmla="*/ 11448522 w 12009304"/>
              <a:gd name="connsiteY20" fmla="*/ 3047587 h 6858000"/>
              <a:gd name="connsiteX21" fmla="*/ 10622296 w 12009304"/>
              <a:gd name="connsiteY21" fmla="*/ 3047587 h 6858000"/>
              <a:gd name="connsiteX22" fmla="*/ 10495594 w 12009304"/>
              <a:gd name="connsiteY22" fmla="*/ 2972914 h 6858000"/>
              <a:gd name="connsiteX23" fmla="*/ 10081589 w 12009304"/>
              <a:gd name="connsiteY23" fmla="*/ 2259969 h 6858000"/>
              <a:gd name="connsiteX24" fmla="*/ 10081589 w 12009304"/>
              <a:gd name="connsiteY24" fmla="*/ 2114179 h 6858000"/>
              <a:gd name="connsiteX25" fmla="*/ 10495594 w 12009304"/>
              <a:gd name="connsiteY25" fmla="*/ 1401233 h 6858000"/>
              <a:gd name="connsiteX26" fmla="*/ 10622296 w 12009304"/>
              <a:gd name="connsiteY26" fmla="*/ 1326563 h 6858000"/>
              <a:gd name="connsiteX27" fmla="*/ 0 w 12009304"/>
              <a:gd name="connsiteY27" fmla="*/ 0 h 6858000"/>
              <a:gd name="connsiteX28" fmla="*/ 4457990 w 12009304"/>
              <a:gd name="connsiteY28" fmla="*/ 0 h 6858000"/>
              <a:gd name="connsiteX29" fmla="*/ 5902610 w 12009304"/>
              <a:gd name="connsiteY29" fmla="*/ 0 h 6858000"/>
              <a:gd name="connsiteX30" fmla="*/ 8476869 w 12009304"/>
              <a:gd name="connsiteY30" fmla="*/ 0 h 6858000"/>
              <a:gd name="connsiteX31" fmla="*/ 8535933 w 12009304"/>
              <a:gd name="connsiteY31" fmla="*/ 39849 h 6858000"/>
              <a:gd name="connsiteX32" fmla="*/ 8693486 w 12009304"/>
              <a:gd name="connsiteY32" fmla="*/ 220603 h 6858000"/>
              <a:gd name="connsiteX33" fmla="*/ 10389180 w 12009304"/>
              <a:gd name="connsiteY33" fmla="*/ 3153347 h 6858000"/>
              <a:gd name="connsiteX34" fmla="*/ 10389180 w 12009304"/>
              <a:gd name="connsiteY34" fmla="*/ 3753061 h 6858000"/>
              <a:gd name="connsiteX35" fmla="*/ 9759557 w 12009304"/>
              <a:gd name="connsiteY35" fmla="*/ 4842009 h 6858000"/>
              <a:gd name="connsiteX36" fmla="*/ 9706493 w 12009304"/>
              <a:gd name="connsiteY36" fmla="*/ 4933778 h 6858000"/>
              <a:gd name="connsiteX37" fmla="*/ 9708360 w 12009304"/>
              <a:gd name="connsiteY37" fmla="*/ 4934561 h 6858000"/>
              <a:gd name="connsiteX38" fmla="*/ 9802002 w 12009304"/>
              <a:gd name="connsiteY38" fmla="*/ 5029008 h 6858000"/>
              <a:gd name="connsiteX39" fmla="*/ 10514131 w 12009304"/>
              <a:gd name="connsiteY39" fmla="*/ 6260653 h 6858000"/>
              <a:gd name="connsiteX40" fmla="*/ 10514131 w 12009304"/>
              <a:gd name="connsiteY40" fmla="*/ 6512512 h 6858000"/>
              <a:gd name="connsiteX41" fmla="*/ 10340271 w 12009304"/>
              <a:gd name="connsiteY41" fmla="*/ 6813206 h 6858000"/>
              <a:gd name="connsiteX42" fmla="*/ 10314372 w 12009304"/>
              <a:gd name="connsiteY42" fmla="*/ 6858000 h 6858000"/>
              <a:gd name="connsiteX43" fmla="*/ 10119136 w 12009304"/>
              <a:gd name="connsiteY43" fmla="*/ 6858000 h 6858000"/>
              <a:gd name="connsiteX44" fmla="*/ 10122008 w 12009304"/>
              <a:gd name="connsiteY44" fmla="*/ 6853033 h 6858000"/>
              <a:gd name="connsiteX45" fmla="*/ 10327158 w 12009304"/>
              <a:gd name="connsiteY45" fmla="*/ 6498223 h 6858000"/>
              <a:gd name="connsiteX46" fmla="*/ 10327158 w 12009304"/>
              <a:gd name="connsiteY46" fmla="*/ 6274942 h 6858000"/>
              <a:gd name="connsiteX47" fmla="*/ 9695832 w 12009304"/>
              <a:gd name="connsiteY47" fmla="*/ 5183053 h 6858000"/>
              <a:gd name="connsiteX48" fmla="*/ 9612819 w 12009304"/>
              <a:gd name="connsiteY48" fmla="*/ 5099323 h 6858000"/>
              <a:gd name="connsiteX49" fmla="*/ 9603213 w 12009304"/>
              <a:gd name="connsiteY49" fmla="*/ 5095298 h 6858000"/>
              <a:gd name="connsiteX50" fmla="*/ 9654707 w 12009304"/>
              <a:gd name="connsiteY50" fmla="*/ 5006238 h 6858000"/>
              <a:gd name="connsiteX51" fmla="*/ 9693004 w 12009304"/>
              <a:gd name="connsiteY51" fmla="*/ 4940002 h 6858000"/>
              <a:gd name="connsiteX52" fmla="*/ 9653283 w 12009304"/>
              <a:gd name="connsiteY52" fmla="*/ 4923348 h 6858000"/>
              <a:gd name="connsiteX53" fmla="*/ 9586087 w 12009304"/>
              <a:gd name="connsiteY53" fmla="*/ 4914420 h 6858000"/>
              <a:gd name="connsiteX54" fmla="*/ 8158743 w 12009304"/>
              <a:gd name="connsiteY54" fmla="*/ 4914420 h 6858000"/>
              <a:gd name="connsiteX55" fmla="*/ 7939863 w 12009304"/>
              <a:gd name="connsiteY55" fmla="*/ 5043420 h 6858000"/>
              <a:gd name="connsiteX56" fmla="*/ 7224650 w 12009304"/>
              <a:gd name="connsiteY56" fmla="*/ 6275065 h 6858000"/>
              <a:gd name="connsiteX57" fmla="*/ 7224650 w 12009304"/>
              <a:gd name="connsiteY57" fmla="*/ 6526922 h 6858000"/>
              <a:gd name="connsiteX58" fmla="*/ 7350544 w 12009304"/>
              <a:gd name="connsiteY58" fmla="*/ 6743723 h 6858000"/>
              <a:gd name="connsiteX59" fmla="*/ 7416905 w 12009304"/>
              <a:gd name="connsiteY59" fmla="*/ 6858000 h 6858000"/>
              <a:gd name="connsiteX60" fmla="*/ 5902610 w 12009304"/>
              <a:gd name="connsiteY60" fmla="*/ 6858000 h 6858000"/>
              <a:gd name="connsiteX61" fmla="*/ 4389357 w 12009304"/>
              <a:gd name="connsiteY61" fmla="*/ 6858000 h 6858000"/>
              <a:gd name="connsiteX62" fmla="*/ 0 w 12009304"/>
              <a:gd name="connsiteY6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2009304" h="6858000">
                <a:moveTo>
                  <a:pt x="8239723" y="5083103"/>
                </a:moveTo>
                <a:cubicBezTo>
                  <a:pt x="8239723" y="5083103"/>
                  <a:pt x="8239723" y="5083103"/>
                  <a:pt x="9505105" y="5083103"/>
                </a:cubicBezTo>
                <a:cubicBezTo>
                  <a:pt x="9525601" y="5083103"/>
                  <a:pt x="9545588" y="5085825"/>
                  <a:pt x="9564676" y="5091016"/>
                </a:cubicBezTo>
                <a:lnTo>
                  <a:pt x="9605648" y="5108194"/>
                </a:lnTo>
                <a:lnTo>
                  <a:pt x="9580608" y="5151499"/>
                </a:lnTo>
                <a:cubicBezTo>
                  <a:pt x="9354208" y="5543062"/>
                  <a:pt x="9064418" y="6044264"/>
                  <a:pt x="8693486" y="6685800"/>
                </a:cubicBezTo>
                <a:cubicBezTo>
                  <a:pt x="8665958" y="6733339"/>
                  <a:pt x="8632925" y="6776306"/>
                  <a:pt x="8595419" y="6814017"/>
                </a:cubicBezTo>
                <a:lnTo>
                  <a:pt x="8545620" y="6858000"/>
                </a:lnTo>
                <a:lnTo>
                  <a:pt x="7612173" y="6858000"/>
                </a:lnTo>
                <a:lnTo>
                  <a:pt x="7591825" y="6822959"/>
                </a:lnTo>
                <a:cubicBezTo>
                  <a:pt x="7538315" y="6730809"/>
                  <a:pt x="7478495" y="6627794"/>
                  <a:pt x="7411622" y="6512633"/>
                </a:cubicBezTo>
                <a:cubicBezTo>
                  <a:pt x="7370628" y="6444560"/>
                  <a:pt x="7370628" y="6357427"/>
                  <a:pt x="7411622" y="6289354"/>
                </a:cubicBezTo>
                <a:cubicBezTo>
                  <a:pt x="7411622" y="6289354"/>
                  <a:pt x="7411622" y="6289354"/>
                  <a:pt x="8045680" y="5197465"/>
                </a:cubicBezTo>
                <a:cubicBezTo>
                  <a:pt x="8083943" y="5126669"/>
                  <a:pt x="8160465" y="5083103"/>
                  <a:pt x="8239723" y="5083103"/>
                </a:cubicBezTo>
                <a:close/>
                <a:moveTo>
                  <a:pt x="10622296" y="1326563"/>
                </a:moveTo>
                <a:cubicBezTo>
                  <a:pt x="10622296" y="1326563"/>
                  <a:pt x="10622296" y="1326563"/>
                  <a:pt x="11448522" y="1326563"/>
                </a:cubicBezTo>
                <a:cubicBezTo>
                  <a:pt x="11502058" y="1326563"/>
                  <a:pt x="11550238" y="1355009"/>
                  <a:pt x="11577006" y="1401233"/>
                </a:cubicBezTo>
                <a:cubicBezTo>
                  <a:pt x="11577006" y="1401233"/>
                  <a:pt x="11577006" y="1401233"/>
                  <a:pt x="11989228" y="2114179"/>
                </a:cubicBezTo>
                <a:cubicBezTo>
                  <a:pt x="12015996" y="2158629"/>
                  <a:pt x="12015996" y="2215522"/>
                  <a:pt x="11989228" y="2259969"/>
                </a:cubicBezTo>
                <a:cubicBezTo>
                  <a:pt x="11989228" y="2259969"/>
                  <a:pt x="11989228" y="2259969"/>
                  <a:pt x="11577006" y="2972914"/>
                </a:cubicBezTo>
                <a:cubicBezTo>
                  <a:pt x="11550238" y="3019141"/>
                  <a:pt x="11502058" y="3047587"/>
                  <a:pt x="11448522" y="3047587"/>
                </a:cubicBezTo>
                <a:cubicBezTo>
                  <a:pt x="11448522" y="3047587"/>
                  <a:pt x="11448522" y="3047587"/>
                  <a:pt x="10622296" y="3047587"/>
                </a:cubicBezTo>
                <a:cubicBezTo>
                  <a:pt x="10570544" y="3047587"/>
                  <a:pt x="10520578" y="3019141"/>
                  <a:pt x="10495594" y="2972914"/>
                </a:cubicBezTo>
                <a:cubicBezTo>
                  <a:pt x="10495594" y="2972914"/>
                  <a:pt x="10495594" y="2972914"/>
                  <a:pt x="10081589" y="2259969"/>
                </a:cubicBezTo>
                <a:cubicBezTo>
                  <a:pt x="10054821" y="2215522"/>
                  <a:pt x="10054821" y="2158629"/>
                  <a:pt x="10081589" y="2114179"/>
                </a:cubicBezTo>
                <a:cubicBezTo>
                  <a:pt x="10081589" y="2114179"/>
                  <a:pt x="10081589" y="2114179"/>
                  <a:pt x="10495594" y="1401233"/>
                </a:cubicBezTo>
                <a:cubicBezTo>
                  <a:pt x="10520578" y="1355009"/>
                  <a:pt x="10570544" y="1326563"/>
                  <a:pt x="10622296" y="1326563"/>
                </a:cubicBezTo>
                <a:close/>
                <a:moveTo>
                  <a:pt x="0" y="0"/>
                </a:moveTo>
                <a:lnTo>
                  <a:pt x="4457990" y="0"/>
                </a:lnTo>
                <a:lnTo>
                  <a:pt x="5902610" y="0"/>
                </a:lnTo>
                <a:lnTo>
                  <a:pt x="8476869" y="0"/>
                </a:lnTo>
                <a:lnTo>
                  <a:pt x="8535933" y="39849"/>
                </a:lnTo>
                <a:cubicBezTo>
                  <a:pt x="8598516" y="88273"/>
                  <a:pt x="8652195" y="149296"/>
                  <a:pt x="8693486" y="220603"/>
                </a:cubicBezTo>
                <a:cubicBezTo>
                  <a:pt x="8693486" y="220603"/>
                  <a:pt x="8693486" y="220603"/>
                  <a:pt x="10389180" y="3153347"/>
                </a:cubicBezTo>
                <a:cubicBezTo>
                  <a:pt x="10499291" y="3336185"/>
                  <a:pt x="10499291" y="3570221"/>
                  <a:pt x="10389180" y="3753061"/>
                </a:cubicBezTo>
                <a:cubicBezTo>
                  <a:pt x="10389180" y="3753061"/>
                  <a:pt x="10389180" y="3753061"/>
                  <a:pt x="9759557" y="4842009"/>
                </a:cubicBezTo>
                <a:lnTo>
                  <a:pt x="9706493" y="4933778"/>
                </a:lnTo>
                <a:lnTo>
                  <a:pt x="9708360" y="4934561"/>
                </a:lnTo>
                <a:cubicBezTo>
                  <a:pt x="9746510" y="4956830"/>
                  <a:pt x="9778880" y="4989078"/>
                  <a:pt x="9802002" y="5029008"/>
                </a:cubicBezTo>
                <a:cubicBezTo>
                  <a:pt x="9802002" y="5029008"/>
                  <a:pt x="9802002" y="5029008"/>
                  <a:pt x="10514131" y="6260653"/>
                </a:cubicBezTo>
                <a:cubicBezTo>
                  <a:pt x="10560376" y="6337439"/>
                  <a:pt x="10560376" y="6435725"/>
                  <a:pt x="10514131" y="6512512"/>
                </a:cubicBezTo>
                <a:cubicBezTo>
                  <a:pt x="10514131" y="6512512"/>
                  <a:pt x="10514131" y="6512512"/>
                  <a:pt x="10340271" y="6813206"/>
                </a:cubicBezTo>
                <a:lnTo>
                  <a:pt x="10314372" y="6858000"/>
                </a:lnTo>
                <a:lnTo>
                  <a:pt x="10119136" y="6858000"/>
                </a:lnTo>
                <a:lnTo>
                  <a:pt x="10122008" y="6853033"/>
                </a:lnTo>
                <a:cubicBezTo>
                  <a:pt x="10327158" y="6498223"/>
                  <a:pt x="10327158" y="6498223"/>
                  <a:pt x="10327158" y="6498223"/>
                </a:cubicBezTo>
                <a:cubicBezTo>
                  <a:pt x="10368154" y="6430148"/>
                  <a:pt x="10368154" y="6343015"/>
                  <a:pt x="10327158" y="6274942"/>
                </a:cubicBezTo>
                <a:cubicBezTo>
                  <a:pt x="9695832" y="5183053"/>
                  <a:pt x="9695832" y="5183053"/>
                  <a:pt x="9695832" y="5183053"/>
                </a:cubicBezTo>
                <a:cubicBezTo>
                  <a:pt x="9675334" y="5147654"/>
                  <a:pt x="9646640" y="5119063"/>
                  <a:pt x="9612819" y="5099323"/>
                </a:cubicBezTo>
                <a:lnTo>
                  <a:pt x="9603213" y="5095298"/>
                </a:lnTo>
                <a:lnTo>
                  <a:pt x="9654707" y="5006238"/>
                </a:lnTo>
                <a:lnTo>
                  <a:pt x="9693004" y="4940002"/>
                </a:lnTo>
                <a:lnTo>
                  <a:pt x="9653283" y="4923348"/>
                </a:lnTo>
                <a:cubicBezTo>
                  <a:pt x="9631750" y="4917491"/>
                  <a:pt x="9609208" y="4914420"/>
                  <a:pt x="9586087" y="4914420"/>
                </a:cubicBezTo>
                <a:cubicBezTo>
                  <a:pt x="8158743" y="4914420"/>
                  <a:pt x="8158743" y="4914420"/>
                  <a:pt x="8158743" y="4914420"/>
                </a:cubicBezTo>
                <a:cubicBezTo>
                  <a:pt x="8069341" y="4914420"/>
                  <a:pt x="7983024" y="4963563"/>
                  <a:pt x="7939863" y="5043420"/>
                </a:cubicBezTo>
                <a:cubicBezTo>
                  <a:pt x="7224650" y="6275065"/>
                  <a:pt x="7224650" y="6275065"/>
                  <a:pt x="7224650" y="6275065"/>
                </a:cubicBezTo>
                <a:cubicBezTo>
                  <a:pt x="7178407" y="6351849"/>
                  <a:pt x="7178407" y="6450135"/>
                  <a:pt x="7224650" y="6526922"/>
                </a:cubicBezTo>
                <a:cubicBezTo>
                  <a:pt x="7269350" y="6603900"/>
                  <a:pt x="7311257" y="6676067"/>
                  <a:pt x="7350544" y="6743723"/>
                </a:cubicBezTo>
                <a:lnTo>
                  <a:pt x="7416905" y="6858000"/>
                </a:lnTo>
                <a:lnTo>
                  <a:pt x="5902610" y="6858000"/>
                </a:lnTo>
                <a:lnTo>
                  <a:pt x="4389357" y="6858000"/>
                </a:lnTo>
                <a:lnTo>
                  <a:pt x="0" y="6858000"/>
                </a:lnTo>
                <a:close/>
              </a:path>
            </a:pathLst>
          </a:custGeom>
          <a:solidFill>
            <a:schemeClr val="tx1">
              <a:lumMod val="50000"/>
              <a:lumOff val="5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black background with green and yellow text&#10;&#10;AI-generated content may be incorrect.">
            <a:extLst>
              <a:ext uri="{FF2B5EF4-FFF2-40B4-BE49-F238E27FC236}">
                <a16:creationId xmlns:a16="http://schemas.microsoft.com/office/drawing/2014/main" id="{2A2D2A16-8E70-B7B9-F2A0-CE3A2FD97D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16181" y="72690"/>
            <a:ext cx="3175819" cy="734408"/>
          </a:xfrm>
          <a:prstGeom prst="rect">
            <a:avLst/>
          </a:prstGeom>
        </p:spPr>
      </p:pic>
      <p:sp>
        <p:nvSpPr>
          <p:cNvPr id="2" name="TextBox 1">
            <a:extLst>
              <a:ext uri="{FF2B5EF4-FFF2-40B4-BE49-F238E27FC236}">
                <a16:creationId xmlns:a16="http://schemas.microsoft.com/office/drawing/2014/main" id="{EF846101-7604-4A72-5D48-8459665DA06C}"/>
              </a:ext>
            </a:extLst>
          </p:cNvPr>
          <p:cNvSpPr txBox="1"/>
          <p:nvPr/>
        </p:nvSpPr>
        <p:spPr>
          <a:xfrm>
            <a:off x="1012722" y="255228"/>
            <a:ext cx="5663381" cy="369332"/>
          </a:xfrm>
          <a:prstGeom prst="rect">
            <a:avLst/>
          </a:prstGeom>
          <a:noFill/>
        </p:spPr>
        <p:txBody>
          <a:bodyPr wrap="square" rtlCol="0">
            <a:spAutoFit/>
          </a:bodyPr>
          <a:lstStyle/>
          <a:p>
            <a:r>
              <a:rPr lang="en-US" dirty="0"/>
              <a:t>70cm Repeater Coverage Map</a:t>
            </a:r>
          </a:p>
        </p:txBody>
      </p:sp>
      <p:pic>
        <p:nvPicPr>
          <p:cNvPr id="4" name="Picture 3">
            <a:extLst>
              <a:ext uri="{FF2B5EF4-FFF2-40B4-BE49-F238E27FC236}">
                <a16:creationId xmlns:a16="http://schemas.microsoft.com/office/drawing/2014/main" id="{FFFD7189-6DB9-7B64-BE2B-F90A2E272799}"/>
              </a:ext>
            </a:extLst>
          </p:cNvPr>
          <p:cNvPicPr>
            <a:picLocks noChangeAspect="1"/>
          </p:cNvPicPr>
          <p:nvPr/>
        </p:nvPicPr>
        <p:blipFill>
          <a:blip r:embed="rId3"/>
          <a:stretch>
            <a:fillRect/>
          </a:stretch>
        </p:blipFill>
        <p:spPr>
          <a:xfrm>
            <a:off x="1012722" y="624560"/>
            <a:ext cx="8707881" cy="6160750"/>
          </a:xfrm>
          <a:prstGeom prst="rect">
            <a:avLst/>
          </a:prstGeom>
        </p:spPr>
      </p:pic>
      <p:sp>
        <p:nvSpPr>
          <p:cNvPr id="6" name="TextBox 5">
            <a:extLst>
              <a:ext uri="{FF2B5EF4-FFF2-40B4-BE49-F238E27FC236}">
                <a16:creationId xmlns:a16="http://schemas.microsoft.com/office/drawing/2014/main" id="{C4B19DB3-7BF3-2C2E-734E-483DBD5560A7}"/>
              </a:ext>
            </a:extLst>
          </p:cNvPr>
          <p:cNvSpPr txBox="1"/>
          <p:nvPr/>
        </p:nvSpPr>
        <p:spPr>
          <a:xfrm>
            <a:off x="3451121" y="2123767"/>
            <a:ext cx="786581" cy="523220"/>
          </a:xfrm>
          <a:prstGeom prst="rect">
            <a:avLst/>
          </a:prstGeom>
          <a:solidFill>
            <a:schemeClr val="tx1"/>
          </a:solidFill>
        </p:spPr>
        <p:txBody>
          <a:bodyPr wrap="square" rtlCol="0">
            <a:spAutoFit/>
          </a:bodyPr>
          <a:lstStyle/>
          <a:p>
            <a:pPr algn="ctr"/>
            <a:r>
              <a:rPr lang="en-US" sz="1400" b="1" dirty="0">
                <a:solidFill>
                  <a:srgbClr val="FF0000"/>
                </a:solidFill>
              </a:rPr>
              <a:t>WC9IN 444.825</a:t>
            </a:r>
          </a:p>
        </p:txBody>
      </p:sp>
      <p:cxnSp>
        <p:nvCxnSpPr>
          <p:cNvPr id="8" name="Straight Arrow Connector 7">
            <a:extLst>
              <a:ext uri="{FF2B5EF4-FFF2-40B4-BE49-F238E27FC236}">
                <a16:creationId xmlns:a16="http://schemas.microsoft.com/office/drawing/2014/main" id="{DF7FB620-046D-B39A-1F9A-EAA1ED24210B}"/>
              </a:ext>
            </a:extLst>
          </p:cNvPr>
          <p:cNvCxnSpPr>
            <a:stCxn id="6" idx="2"/>
          </p:cNvCxnSpPr>
          <p:nvPr/>
        </p:nvCxnSpPr>
        <p:spPr>
          <a:xfrm>
            <a:off x="3844412" y="2646987"/>
            <a:ext cx="393290" cy="21420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9" name="TextBox 8">
            <a:extLst>
              <a:ext uri="{FF2B5EF4-FFF2-40B4-BE49-F238E27FC236}">
                <a16:creationId xmlns:a16="http://schemas.microsoft.com/office/drawing/2014/main" id="{34AE3708-5ADB-066E-64F9-830B0EC194FF}"/>
              </a:ext>
            </a:extLst>
          </p:cNvPr>
          <p:cNvSpPr txBox="1"/>
          <p:nvPr/>
        </p:nvSpPr>
        <p:spPr>
          <a:xfrm>
            <a:off x="3097161" y="3854245"/>
            <a:ext cx="904568" cy="523220"/>
          </a:xfrm>
          <a:prstGeom prst="rect">
            <a:avLst/>
          </a:prstGeom>
          <a:solidFill>
            <a:schemeClr val="tx1"/>
          </a:solidFill>
        </p:spPr>
        <p:txBody>
          <a:bodyPr wrap="square" rtlCol="0">
            <a:spAutoFit/>
          </a:bodyPr>
          <a:lstStyle/>
          <a:p>
            <a:pPr algn="ctr"/>
            <a:r>
              <a:rPr lang="en-US" sz="1400" b="1" dirty="0">
                <a:solidFill>
                  <a:srgbClr val="FF0000"/>
                </a:solidFill>
              </a:rPr>
              <a:t>WB9ARC 443.675</a:t>
            </a:r>
          </a:p>
        </p:txBody>
      </p:sp>
      <p:cxnSp>
        <p:nvCxnSpPr>
          <p:cNvPr id="11" name="Straight Arrow Connector 10">
            <a:extLst>
              <a:ext uri="{FF2B5EF4-FFF2-40B4-BE49-F238E27FC236}">
                <a16:creationId xmlns:a16="http://schemas.microsoft.com/office/drawing/2014/main" id="{616924AC-5F1C-C035-045D-69DA23F5BFDB}"/>
              </a:ext>
            </a:extLst>
          </p:cNvPr>
          <p:cNvCxnSpPr>
            <a:stCxn id="9" idx="3"/>
          </p:cNvCxnSpPr>
          <p:nvPr/>
        </p:nvCxnSpPr>
        <p:spPr>
          <a:xfrm>
            <a:off x="4001729" y="4115855"/>
            <a:ext cx="235973" cy="95159"/>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12" name="TextBox 11">
            <a:extLst>
              <a:ext uri="{FF2B5EF4-FFF2-40B4-BE49-F238E27FC236}">
                <a16:creationId xmlns:a16="http://schemas.microsoft.com/office/drawing/2014/main" id="{5B7F2020-5363-F072-EBAC-8F77895311E0}"/>
              </a:ext>
            </a:extLst>
          </p:cNvPr>
          <p:cNvSpPr txBox="1"/>
          <p:nvPr/>
        </p:nvSpPr>
        <p:spPr>
          <a:xfrm>
            <a:off x="6764594" y="5004619"/>
            <a:ext cx="835741" cy="523220"/>
          </a:xfrm>
          <a:prstGeom prst="rect">
            <a:avLst/>
          </a:prstGeom>
          <a:solidFill>
            <a:schemeClr val="tx1"/>
          </a:solidFill>
        </p:spPr>
        <p:txBody>
          <a:bodyPr wrap="square" rtlCol="0">
            <a:spAutoFit/>
          </a:bodyPr>
          <a:lstStyle/>
          <a:p>
            <a:pPr algn="ctr"/>
            <a:r>
              <a:rPr lang="en-US" sz="1400" b="1" dirty="0">
                <a:solidFill>
                  <a:srgbClr val="FF0000"/>
                </a:solidFill>
              </a:rPr>
              <a:t>W9SMJ 442.575</a:t>
            </a:r>
          </a:p>
        </p:txBody>
      </p:sp>
      <p:cxnSp>
        <p:nvCxnSpPr>
          <p:cNvPr id="14" name="Straight Arrow Connector 13">
            <a:extLst>
              <a:ext uri="{FF2B5EF4-FFF2-40B4-BE49-F238E27FC236}">
                <a16:creationId xmlns:a16="http://schemas.microsoft.com/office/drawing/2014/main" id="{B0DE1D90-53F6-1D86-8A95-AD33029B7EBF}"/>
              </a:ext>
            </a:extLst>
          </p:cNvPr>
          <p:cNvCxnSpPr/>
          <p:nvPr/>
        </p:nvCxnSpPr>
        <p:spPr>
          <a:xfrm flipH="1" flipV="1">
            <a:off x="6282813" y="4837471"/>
            <a:ext cx="481781" cy="412955"/>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15" name="TextBox 14">
            <a:extLst>
              <a:ext uri="{FF2B5EF4-FFF2-40B4-BE49-F238E27FC236}">
                <a16:creationId xmlns:a16="http://schemas.microsoft.com/office/drawing/2014/main" id="{9A0E5983-1C3D-9A90-1DC0-290BD159CCDD}"/>
              </a:ext>
            </a:extLst>
          </p:cNvPr>
          <p:cNvSpPr txBox="1"/>
          <p:nvPr/>
        </p:nvSpPr>
        <p:spPr>
          <a:xfrm>
            <a:off x="7305368" y="3156155"/>
            <a:ext cx="835741" cy="523220"/>
          </a:xfrm>
          <a:prstGeom prst="rect">
            <a:avLst/>
          </a:prstGeom>
          <a:solidFill>
            <a:schemeClr val="tx1"/>
          </a:solidFill>
        </p:spPr>
        <p:txBody>
          <a:bodyPr wrap="square" rtlCol="0">
            <a:spAutoFit/>
          </a:bodyPr>
          <a:lstStyle/>
          <a:p>
            <a:pPr algn="ctr"/>
            <a:r>
              <a:rPr lang="en-US" sz="1400" b="1" dirty="0">
                <a:solidFill>
                  <a:srgbClr val="FF0000"/>
                </a:solidFill>
              </a:rPr>
              <a:t>W9SMJ 442.525</a:t>
            </a:r>
          </a:p>
        </p:txBody>
      </p:sp>
      <p:cxnSp>
        <p:nvCxnSpPr>
          <p:cNvPr id="17" name="Straight Arrow Connector 16">
            <a:extLst>
              <a:ext uri="{FF2B5EF4-FFF2-40B4-BE49-F238E27FC236}">
                <a16:creationId xmlns:a16="http://schemas.microsoft.com/office/drawing/2014/main" id="{C70EB7C3-2FF0-7BBF-8EAA-C175929E8F88}"/>
              </a:ext>
            </a:extLst>
          </p:cNvPr>
          <p:cNvCxnSpPr>
            <a:cxnSpLocks/>
            <a:stCxn id="15" idx="1"/>
          </p:cNvCxnSpPr>
          <p:nvPr/>
        </p:nvCxnSpPr>
        <p:spPr>
          <a:xfrm flipH="1">
            <a:off x="7079226" y="3417765"/>
            <a:ext cx="226142" cy="26161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3" name="TextBox 2">
            <a:extLst>
              <a:ext uri="{FF2B5EF4-FFF2-40B4-BE49-F238E27FC236}">
                <a16:creationId xmlns:a16="http://schemas.microsoft.com/office/drawing/2014/main" id="{C48F3213-837F-236B-F7E8-0325D496F63E}"/>
              </a:ext>
            </a:extLst>
          </p:cNvPr>
          <p:cNvSpPr txBox="1"/>
          <p:nvPr/>
        </p:nvSpPr>
        <p:spPr>
          <a:xfrm>
            <a:off x="9894725" y="919116"/>
            <a:ext cx="2041635" cy="3108543"/>
          </a:xfrm>
          <a:prstGeom prst="rect">
            <a:avLst/>
          </a:prstGeom>
          <a:noFill/>
        </p:spPr>
        <p:txBody>
          <a:bodyPr wrap="square" rtlCol="0">
            <a:spAutoFit/>
          </a:bodyPr>
          <a:lstStyle/>
          <a:p>
            <a:r>
              <a:rPr lang="en-US" sz="1400" dirty="0"/>
              <a:t>I-65 Coverage:</a:t>
            </a:r>
          </a:p>
          <a:p>
            <a:r>
              <a:rPr lang="en-US" sz="1400" dirty="0"/>
              <a:t>Frankfort – Marion County north line to MM 180</a:t>
            </a:r>
          </a:p>
          <a:p>
            <a:endParaRPr lang="en-US" sz="1400" dirty="0"/>
          </a:p>
          <a:p>
            <a:r>
              <a:rPr lang="en-US" sz="1400" dirty="0"/>
              <a:t>Fowler – MM 176 to Lake County South line</a:t>
            </a:r>
          </a:p>
          <a:p>
            <a:endParaRPr lang="en-US" sz="1400" dirty="0"/>
          </a:p>
          <a:p>
            <a:r>
              <a:rPr lang="en-US" sz="1400" dirty="0"/>
              <a:t>I-74 Coverage: </a:t>
            </a:r>
          </a:p>
          <a:p>
            <a:r>
              <a:rPr lang="en-US" sz="1400" dirty="0"/>
              <a:t>Williamsport – Danville, IL to IN-32</a:t>
            </a:r>
          </a:p>
          <a:p>
            <a:endParaRPr lang="en-US" sz="1400" dirty="0"/>
          </a:p>
          <a:p>
            <a:r>
              <a:rPr lang="en-US" sz="1400" dirty="0"/>
              <a:t>Frankfort – US-41 to Brownsburg, IN</a:t>
            </a:r>
          </a:p>
        </p:txBody>
      </p:sp>
    </p:spTree>
    <p:extLst>
      <p:ext uri="{BB962C8B-B14F-4D97-AF65-F5344CB8AC3E}">
        <p14:creationId xmlns:p14="http://schemas.microsoft.com/office/powerpoint/2010/main" val="146812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C87B35A-6127-D354-BBF7-ABF475D9B269}"/>
            </a:ext>
          </a:extLst>
        </p:cNvPr>
        <p:cNvGrpSpPr/>
        <p:nvPr/>
      </p:nvGrpSpPr>
      <p:grpSpPr>
        <a:xfrm>
          <a:off x="0" y="0"/>
          <a:ext cx="0" cy="0"/>
          <a:chOff x="0" y="0"/>
          <a:chExt cx="0" cy="0"/>
        </a:xfrm>
      </p:grpSpPr>
      <p:sp>
        <p:nvSpPr>
          <p:cNvPr id="22" name="Freeform: Shape 21">
            <a:extLst>
              <a:ext uri="{FF2B5EF4-FFF2-40B4-BE49-F238E27FC236}">
                <a16:creationId xmlns:a16="http://schemas.microsoft.com/office/drawing/2014/main" id="{79CF521C-7157-AF9A-83EC-230CDFA101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009304" cy="6858000"/>
          </a:xfrm>
          <a:custGeom>
            <a:avLst/>
            <a:gdLst>
              <a:gd name="connsiteX0" fmla="*/ 8239723 w 12009304"/>
              <a:gd name="connsiteY0" fmla="*/ 5083103 h 6858000"/>
              <a:gd name="connsiteX1" fmla="*/ 9505105 w 12009304"/>
              <a:gd name="connsiteY1" fmla="*/ 5083103 h 6858000"/>
              <a:gd name="connsiteX2" fmla="*/ 9564676 w 12009304"/>
              <a:gd name="connsiteY2" fmla="*/ 5091016 h 6858000"/>
              <a:gd name="connsiteX3" fmla="*/ 9605648 w 12009304"/>
              <a:gd name="connsiteY3" fmla="*/ 5108194 h 6858000"/>
              <a:gd name="connsiteX4" fmla="*/ 9580608 w 12009304"/>
              <a:gd name="connsiteY4" fmla="*/ 5151499 h 6858000"/>
              <a:gd name="connsiteX5" fmla="*/ 8693486 w 12009304"/>
              <a:gd name="connsiteY5" fmla="*/ 6685800 h 6858000"/>
              <a:gd name="connsiteX6" fmla="*/ 8595419 w 12009304"/>
              <a:gd name="connsiteY6" fmla="*/ 6814017 h 6858000"/>
              <a:gd name="connsiteX7" fmla="*/ 8545620 w 12009304"/>
              <a:gd name="connsiteY7" fmla="*/ 6858000 h 6858000"/>
              <a:gd name="connsiteX8" fmla="*/ 7612173 w 12009304"/>
              <a:gd name="connsiteY8" fmla="*/ 6858000 h 6858000"/>
              <a:gd name="connsiteX9" fmla="*/ 7591825 w 12009304"/>
              <a:gd name="connsiteY9" fmla="*/ 6822959 h 6858000"/>
              <a:gd name="connsiteX10" fmla="*/ 7411622 w 12009304"/>
              <a:gd name="connsiteY10" fmla="*/ 6512633 h 6858000"/>
              <a:gd name="connsiteX11" fmla="*/ 7411622 w 12009304"/>
              <a:gd name="connsiteY11" fmla="*/ 6289354 h 6858000"/>
              <a:gd name="connsiteX12" fmla="*/ 8045680 w 12009304"/>
              <a:gd name="connsiteY12" fmla="*/ 5197465 h 6858000"/>
              <a:gd name="connsiteX13" fmla="*/ 8239723 w 12009304"/>
              <a:gd name="connsiteY13" fmla="*/ 5083103 h 6858000"/>
              <a:gd name="connsiteX14" fmla="*/ 10622296 w 12009304"/>
              <a:gd name="connsiteY14" fmla="*/ 1326563 h 6858000"/>
              <a:gd name="connsiteX15" fmla="*/ 11448522 w 12009304"/>
              <a:gd name="connsiteY15" fmla="*/ 1326563 h 6858000"/>
              <a:gd name="connsiteX16" fmla="*/ 11577006 w 12009304"/>
              <a:gd name="connsiteY16" fmla="*/ 1401233 h 6858000"/>
              <a:gd name="connsiteX17" fmla="*/ 11989228 w 12009304"/>
              <a:gd name="connsiteY17" fmla="*/ 2114179 h 6858000"/>
              <a:gd name="connsiteX18" fmla="*/ 11989228 w 12009304"/>
              <a:gd name="connsiteY18" fmla="*/ 2259969 h 6858000"/>
              <a:gd name="connsiteX19" fmla="*/ 11577006 w 12009304"/>
              <a:gd name="connsiteY19" fmla="*/ 2972914 h 6858000"/>
              <a:gd name="connsiteX20" fmla="*/ 11448522 w 12009304"/>
              <a:gd name="connsiteY20" fmla="*/ 3047587 h 6858000"/>
              <a:gd name="connsiteX21" fmla="*/ 10622296 w 12009304"/>
              <a:gd name="connsiteY21" fmla="*/ 3047587 h 6858000"/>
              <a:gd name="connsiteX22" fmla="*/ 10495594 w 12009304"/>
              <a:gd name="connsiteY22" fmla="*/ 2972914 h 6858000"/>
              <a:gd name="connsiteX23" fmla="*/ 10081589 w 12009304"/>
              <a:gd name="connsiteY23" fmla="*/ 2259969 h 6858000"/>
              <a:gd name="connsiteX24" fmla="*/ 10081589 w 12009304"/>
              <a:gd name="connsiteY24" fmla="*/ 2114179 h 6858000"/>
              <a:gd name="connsiteX25" fmla="*/ 10495594 w 12009304"/>
              <a:gd name="connsiteY25" fmla="*/ 1401233 h 6858000"/>
              <a:gd name="connsiteX26" fmla="*/ 10622296 w 12009304"/>
              <a:gd name="connsiteY26" fmla="*/ 1326563 h 6858000"/>
              <a:gd name="connsiteX27" fmla="*/ 0 w 12009304"/>
              <a:gd name="connsiteY27" fmla="*/ 0 h 6858000"/>
              <a:gd name="connsiteX28" fmla="*/ 4457990 w 12009304"/>
              <a:gd name="connsiteY28" fmla="*/ 0 h 6858000"/>
              <a:gd name="connsiteX29" fmla="*/ 5902610 w 12009304"/>
              <a:gd name="connsiteY29" fmla="*/ 0 h 6858000"/>
              <a:gd name="connsiteX30" fmla="*/ 8476869 w 12009304"/>
              <a:gd name="connsiteY30" fmla="*/ 0 h 6858000"/>
              <a:gd name="connsiteX31" fmla="*/ 8535933 w 12009304"/>
              <a:gd name="connsiteY31" fmla="*/ 39849 h 6858000"/>
              <a:gd name="connsiteX32" fmla="*/ 8693486 w 12009304"/>
              <a:gd name="connsiteY32" fmla="*/ 220603 h 6858000"/>
              <a:gd name="connsiteX33" fmla="*/ 10389180 w 12009304"/>
              <a:gd name="connsiteY33" fmla="*/ 3153347 h 6858000"/>
              <a:gd name="connsiteX34" fmla="*/ 10389180 w 12009304"/>
              <a:gd name="connsiteY34" fmla="*/ 3753061 h 6858000"/>
              <a:gd name="connsiteX35" fmla="*/ 9759557 w 12009304"/>
              <a:gd name="connsiteY35" fmla="*/ 4842009 h 6858000"/>
              <a:gd name="connsiteX36" fmla="*/ 9706493 w 12009304"/>
              <a:gd name="connsiteY36" fmla="*/ 4933778 h 6858000"/>
              <a:gd name="connsiteX37" fmla="*/ 9708360 w 12009304"/>
              <a:gd name="connsiteY37" fmla="*/ 4934561 h 6858000"/>
              <a:gd name="connsiteX38" fmla="*/ 9802002 w 12009304"/>
              <a:gd name="connsiteY38" fmla="*/ 5029008 h 6858000"/>
              <a:gd name="connsiteX39" fmla="*/ 10514131 w 12009304"/>
              <a:gd name="connsiteY39" fmla="*/ 6260653 h 6858000"/>
              <a:gd name="connsiteX40" fmla="*/ 10514131 w 12009304"/>
              <a:gd name="connsiteY40" fmla="*/ 6512512 h 6858000"/>
              <a:gd name="connsiteX41" fmla="*/ 10340271 w 12009304"/>
              <a:gd name="connsiteY41" fmla="*/ 6813206 h 6858000"/>
              <a:gd name="connsiteX42" fmla="*/ 10314372 w 12009304"/>
              <a:gd name="connsiteY42" fmla="*/ 6858000 h 6858000"/>
              <a:gd name="connsiteX43" fmla="*/ 10119136 w 12009304"/>
              <a:gd name="connsiteY43" fmla="*/ 6858000 h 6858000"/>
              <a:gd name="connsiteX44" fmla="*/ 10122008 w 12009304"/>
              <a:gd name="connsiteY44" fmla="*/ 6853033 h 6858000"/>
              <a:gd name="connsiteX45" fmla="*/ 10327158 w 12009304"/>
              <a:gd name="connsiteY45" fmla="*/ 6498223 h 6858000"/>
              <a:gd name="connsiteX46" fmla="*/ 10327158 w 12009304"/>
              <a:gd name="connsiteY46" fmla="*/ 6274942 h 6858000"/>
              <a:gd name="connsiteX47" fmla="*/ 9695832 w 12009304"/>
              <a:gd name="connsiteY47" fmla="*/ 5183053 h 6858000"/>
              <a:gd name="connsiteX48" fmla="*/ 9612819 w 12009304"/>
              <a:gd name="connsiteY48" fmla="*/ 5099323 h 6858000"/>
              <a:gd name="connsiteX49" fmla="*/ 9603213 w 12009304"/>
              <a:gd name="connsiteY49" fmla="*/ 5095298 h 6858000"/>
              <a:gd name="connsiteX50" fmla="*/ 9654707 w 12009304"/>
              <a:gd name="connsiteY50" fmla="*/ 5006238 h 6858000"/>
              <a:gd name="connsiteX51" fmla="*/ 9693004 w 12009304"/>
              <a:gd name="connsiteY51" fmla="*/ 4940002 h 6858000"/>
              <a:gd name="connsiteX52" fmla="*/ 9653283 w 12009304"/>
              <a:gd name="connsiteY52" fmla="*/ 4923348 h 6858000"/>
              <a:gd name="connsiteX53" fmla="*/ 9586087 w 12009304"/>
              <a:gd name="connsiteY53" fmla="*/ 4914420 h 6858000"/>
              <a:gd name="connsiteX54" fmla="*/ 8158743 w 12009304"/>
              <a:gd name="connsiteY54" fmla="*/ 4914420 h 6858000"/>
              <a:gd name="connsiteX55" fmla="*/ 7939863 w 12009304"/>
              <a:gd name="connsiteY55" fmla="*/ 5043420 h 6858000"/>
              <a:gd name="connsiteX56" fmla="*/ 7224650 w 12009304"/>
              <a:gd name="connsiteY56" fmla="*/ 6275065 h 6858000"/>
              <a:gd name="connsiteX57" fmla="*/ 7224650 w 12009304"/>
              <a:gd name="connsiteY57" fmla="*/ 6526922 h 6858000"/>
              <a:gd name="connsiteX58" fmla="*/ 7350544 w 12009304"/>
              <a:gd name="connsiteY58" fmla="*/ 6743723 h 6858000"/>
              <a:gd name="connsiteX59" fmla="*/ 7416905 w 12009304"/>
              <a:gd name="connsiteY59" fmla="*/ 6858000 h 6858000"/>
              <a:gd name="connsiteX60" fmla="*/ 5902610 w 12009304"/>
              <a:gd name="connsiteY60" fmla="*/ 6858000 h 6858000"/>
              <a:gd name="connsiteX61" fmla="*/ 4389357 w 12009304"/>
              <a:gd name="connsiteY61" fmla="*/ 6858000 h 6858000"/>
              <a:gd name="connsiteX62" fmla="*/ 0 w 12009304"/>
              <a:gd name="connsiteY6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2009304" h="6858000">
                <a:moveTo>
                  <a:pt x="8239723" y="5083103"/>
                </a:moveTo>
                <a:cubicBezTo>
                  <a:pt x="8239723" y="5083103"/>
                  <a:pt x="8239723" y="5083103"/>
                  <a:pt x="9505105" y="5083103"/>
                </a:cubicBezTo>
                <a:cubicBezTo>
                  <a:pt x="9525601" y="5083103"/>
                  <a:pt x="9545588" y="5085825"/>
                  <a:pt x="9564676" y="5091016"/>
                </a:cubicBezTo>
                <a:lnTo>
                  <a:pt x="9605648" y="5108194"/>
                </a:lnTo>
                <a:lnTo>
                  <a:pt x="9580608" y="5151499"/>
                </a:lnTo>
                <a:cubicBezTo>
                  <a:pt x="9354208" y="5543062"/>
                  <a:pt x="9064418" y="6044264"/>
                  <a:pt x="8693486" y="6685800"/>
                </a:cubicBezTo>
                <a:cubicBezTo>
                  <a:pt x="8665958" y="6733339"/>
                  <a:pt x="8632925" y="6776306"/>
                  <a:pt x="8595419" y="6814017"/>
                </a:cubicBezTo>
                <a:lnTo>
                  <a:pt x="8545620" y="6858000"/>
                </a:lnTo>
                <a:lnTo>
                  <a:pt x="7612173" y="6858000"/>
                </a:lnTo>
                <a:lnTo>
                  <a:pt x="7591825" y="6822959"/>
                </a:lnTo>
                <a:cubicBezTo>
                  <a:pt x="7538315" y="6730809"/>
                  <a:pt x="7478495" y="6627794"/>
                  <a:pt x="7411622" y="6512633"/>
                </a:cubicBezTo>
                <a:cubicBezTo>
                  <a:pt x="7370628" y="6444560"/>
                  <a:pt x="7370628" y="6357427"/>
                  <a:pt x="7411622" y="6289354"/>
                </a:cubicBezTo>
                <a:cubicBezTo>
                  <a:pt x="7411622" y="6289354"/>
                  <a:pt x="7411622" y="6289354"/>
                  <a:pt x="8045680" y="5197465"/>
                </a:cubicBezTo>
                <a:cubicBezTo>
                  <a:pt x="8083943" y="5126669"/>
                  <a:pt x="8160465" y="5083103"/>
                  <a:pt x="8239723" y="5083103"/>
                </a:cubicBezTo>
                <a:close/>
                <a:moveTo>
                  <a:pt x="10622296" y="1326563"/>
                </a:moveTo>
                <a:cubicBezTo>
                  <a:pt x="10622296" y="1326563"/>
                  <a:pt x="10622296" y="1326563"/>
                  <a:pt x="11448522" y="1326563"/>
                </a:cubicBezTo>
                <a:cubicBezTo>
                  <a:pt x="11502058" y="1326563"/>
                  <a:pt x="11550238" y="1355009"/>
                  <a:pt x="11577006" y="1401233"/>
                </a:cubicBezTo>
                <a:cubicBezTo>
                  <a:pt x="11577006" y="1401233"/>
                  <a:pt x="11577006" y="1401233"/>
                  <a:pt x="11989228" y="2114179"/>
                </a:cubicBezTo>
                <a:cubicBezTo>
                  <a:pt x="12015996" y="2158629"/>
                  <a:pt x="12015996" y="2215522"/>
                  <a:pt x="11989228" y="2259969"/>
                </a:cubicBezTo>
                <a:cubicBezTo>
                  <a:pt x="11989228" y="2259969"/>
                  <a:pt x="11989228" y="2259969"/>
                  <a:pt x="11577006" y="2972914"/>
                </a:cubicBezTo>
                <a:cubicBezTo>
                  <a:pt x="11550238" y="3019141"/>
                  <a:pt x="11502058" y="3047587"/>
                  <a:pt x="11448522" y="3047587"/>
                </a:cubicBezTo>
                <a:cubicBezTo>
                  <a:pt x="11448522" y="3047587"/>
                  <a:pt x="11448522" y="3047587"/>
                  <a:pt x="10622296" y="3047587"/>
                </a:cubicBezTo>
                <a:cubicBezTo>
                  <a:pt x="10570544" y="3047587"/>
                  <a:pt x="10520578" y="3019141"/>
                  <a:pt x="10495594" y="2972914"/>
                </a:cubicBezTo>
                <a:cubicBezTo>
                  <a:pt x="10495594" y="2972914"/>
                  <a:pt x="10495594" y="2972914"/>
                  <a:pt x="10081589" y="2259969"/>
                </a:cubicBezTo>
                <a:cubicBezTo>
                  <a:pt x="10054821" y="2215522"/>
                  <a:pt x="10054821" y="2158629"/>
                  <a:pt x="10081589" y="2114179"/>
                </a:cubicBezTo>
                <a:cubicBezTo>
                  <a:pt x="10081589" y="2114179"/>
                  <a:pt x="10081589" y="2114179"/>
                  <a:pt x="10495594" y="1401233"/>
                </a:cubicBezTo>
                <a:cubicBezTo>
                  <a:pt x="10520578" y="1355009"/>
                  <a:pt x="10570544" y="1326563"/>
                  <a:pt x="10622296" y="1326563"/>
                </a:cubicBezTo>
                <a:close/>
                <a:moveTo>
                  <a:pt x="0" y="0"/>
                </a:moveTo>
                <a:lnTo>
                  <a:pt x="4457990" y="0"/>
                </a:lnTo>
                <a:lnTo>
                  <a:pt x="5902610" y="0"/>
                </a:lnTo>
                <a:lnTo>
                  <a:pt x="8476869" y="0"/>
                </a:lnTo>
                <a:lnTo>
                  <a:pt x="8535933" y="39849"/>
                </a:lnTo>
                <a:cubicBezTo>
                  <a:pt x="8598516" y="88273"/>
                  <a:pt x="8652195" y="149296"/>
                  <a:pt x="8693486" y="220603"/>
                </a:cubicBezTo>
                <a:cubicBezTo>
                  <a:pt x="8693486" y="220603"/>
                  <a:pt x="8693486" y="220603"/>
                  <a:pt x="10389180" y="3153347"/>
                </a:cubicBezTo>
                <a:cubicBezTo>
                  <a:pt x="10499291" y="3336185"/>
                  <a:pt x="10499291" y="3570221"/>
                  <a:pt x="10389180" y="3753061"/>
                </a:cubicBezTo>
                <a:cubicBezTo>
                  <a:pt x="10389180" y="3753061"/>
                  <a:pt x="10389180" y="3753061"/>
                  <a:pt x="9759557" y="4842009"/>
                </a:cubicBezTo>
                <a:lnTo>
                  <a:pt x="9706493" y="4933778"/>
                </a:lnTo>
                <a:lnTo>
                  <a:pt x="9708360" y="4934561"/>
                </a:lnTo>
                <a:cubicBezTo>
                  <a:pt x="9746510" y="4956830"/>
                  <a:pt x="9778880" y="4989078"/>
                  <a:pt x="9802002" y="5029008"/>
                </a:cubicBezTo>
                <a:cubicBezTo>
                  <a:pt x="9802002" y="5029008"/>
                  <a:pt x="9802002" y="5029008"/>
                  <a:pt x="10514131" y="6260653"/>
                </a:cubicBezTo>
                <a:cubicBezTo>
                  <a:pt x="10560376" y="6337439"/>
                  <a:pt x="10560376" y="6435725"/>
                  <a:pt x="10514131" y="6512512"/>
                </a:cubicBezTo>
                <a:cubicBezTo>
                  <a:pt x="10514131" y="6512512"/>
                  <a:pt x="10514131" y="6512512"/>
                  <a:pt x="10340271" y="6813206"/>
                </a:cubicBezTo>
                <a:lnTo>
                  <a:pt x="10314372" y="6858000"/>
                </a:lnTo>
                <a:lnTo>
                  <a:pt x="10119136" y="6858000"/>
                </a:lnTo>
                <a:lnTo>
                  <a:pt x="10122008" y="6853033"/>
                </a:lnTo>
                <a:cubicBezTo>
                  <a:pt x="10327158" y="6498223"/>
                  <a:pt x="10327158" y="6498223"/>
                  <a:pt x="10327158" y="6498223"/>
                </a:cubicBezTo>
                <a:cubicBezTo>
                  <a:pt x="10368154" y="6430148"/>
                  <a:pt x="10368154" y="6343015"/>
                  <a:pt x="10327158" y="6274942"/>
                </a:cubicBezTo>
                <a:cubicBezTo>
                  <a:pt x="9695832" y="5183053"/>
                  <a:pt x="9695832" y="5183053"/>
                  <a:pt x="9695832" y="5183053"/>
                </a:cubicBezTo>
                <a:cubicBezTo>
                  <a:pt x="9675334" y="5147654"/>
                  <a:pt x="9646640" y="5119063"/>
                  <a:pt x="9612819" y="5099323"/>
                </a:cubicBezTo>
                <a:lnTo>
                  <a:pt x="9603213" y="5095298"/>
                </a:lnTo>
                <a:lnTo>
                  <a:pt x="9654707" y="5006238"/>
                </a:lnTo>
                <a:lnTo>
                  <a:pt x="9693004" y="4940002"/>
                </a:lnTo>
                <a:lnTo>
                  <a:pt x="9653283" y="4923348"/>
                </a:lnTo>
                <a:cubicBezTo>
                  <a:pt x="9631750" y="4917491"/>
                  <a:pt x="9609208" y="4914420"/>
                  <a:pt x="9586087" y="4914420"/>
                </a:cubicBezTo>
                <a:cubicBezTo>
                  <a:pt x="8158743" y="4914420"/>
                  <a:pt x="8158743" y="4914420"/>
                  <a:pt x="8158743" y="4914420"/>
                </a:cubicBezTo>
                <a:cubicBezTo>
                  <a:pt x="8069341" y="4914420"/>
                  <a:pt x="7983024" y="4963563"/>
                  <a:pt x="7939863" y="5043420"/>
                </a:cubicBezTo>
                <a:cubicBezTo>
                  <a:pt x="7224650" y="6275065"/>
                  <a:pt x="7224650" y="6275065"/>
                  <a:pt x="7224650" y="6275065"/>
                </a:cubicBezTo>
                <a:cubicBezTo>
                  <a:pt x="7178407" y="6351849"/>
                  <a:pt x="7178407" y="6450135"/>
                  <a:pt x="7224650" y="6526922"/>
                </a:cubicBezTo>
                <a:cubicBezTo>
                  <a:pt x="7269350" y="6603900"/>
                  <a:pt x="7311257" y="6676067"/>
                  <a:pt x="7350544" y="6743723"/>
                </a:cubicBezTo>
                <a:lnTo>
                  <a:pt x="7416905" y="6858000"/>
                </a:lnTo>
                <a:lnTo>
                  <a:pt x="5902610" y="6858000"/>
                </a:lnTo>
                <a:lnTo>
                  <a:pt x="4389357" y="6858000"/>
                </a:lnTo>
                <a:lnTo>
                  <a:pt x="0" y="6858000"/>
                </a:lnTo>
                <a:close/>
              </a:path>
            </a:pathLst>
          </a:custGeom>
          <a:solidFill>
            <a:schemeClr val="tx1">
              <a:lumMod val="50000"/>
              <a:lumOff val="5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black background with green and yellow text&#10;&#10;AI-generated content may be incorrect.">
            <a:extLst>
              <a:ext uri="{FF2B5EF4-FFF2-40B4-BE49-F238E27FC236}">
                <a16:creationId xmlns:a16="http://schemas.microsoft.com/office/drawing/2014/main" id="{9CC88F76-D50B-C861-9486-FBA4FE8BDD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16181" y="72690"/>
            <a:ext cx="3175819" cy="734408"/>
          </a:xfrm>
          <a:prstGeom prst="rect">
            <a:avLst/>
          </a:prstGeom>
        </p:spPr>
      </p:pic>
      <p:sp>
        <p:nvSpPr>
          <p:cNvPr id="2" name="TextBox 1">
            <a:extLst>
              <a:ext uri="{FF2B5EF4-FFF2-40B4-BE49-F238E27FC236}">
                <a16:creationId xmlns:a16="http://schemas.microsoft.com/office/drawing/2014/main" id="{AD971F86-E0FB-2A81-DABA-991A61D18654}"/>
              </a:ext>
            </a:extLst>
          </p:cNvPr>
          <p:cNvSpPr txBox="1"/>
          <p:nvPr/>
        </p:nvSpPr>
        <p:spPr>
          <a:xfrm>
            <a:off x="727587" y="156474"/>
            <a:ext cx="2796599" cy="369332"/>
          </a:xfrm>
          <a:prstGeom prst="rect">
            <a:avLst/>
          </a:prstGeom>
          <a:noFill/>
        </p:spPr>
        <p:txBody>
          <a:bodyPr wrap="none" rtlCol="0">
            <a:spAutoFit/>
          </a:bodyPr>
          <a:lstStyle/>
          <a:p>
            <a:r>
              <a:rPr lang="en-US" dirty="0"/>
              <a:t>2m Repeater Coverage Map</a:t>
            </a:r>
          </a:p>
        </p:txBody>
      </p:sp>
      <p:pic>
        <p:nvPicPr>
          <p:cNvPr id="4" name="Picture 3">
            <a:extLst>
              <a:ext uri="{FF2B5EF4-FFF2-40B4-BE49-F238E27FC236}">
                <a16:creationId xmlns:a16="http://schemas.microsoft.com/office/drawing/2014/main" id="{D5CCCC4C-5C08-AD89-6544-CA8F5A7A7B7C}"/>
              </a:ext>
            </a:extLst>
          </p:cNvPr>
          <p:cNvPicPr>
            <a:picLocks noChangeAspect="1"/>
          </p:cNvPicPr>
          <p:nvPr/>
        </p:nvPicPr>
        <p:blipFill>
          <a:blip r:embed="rId3"/>
          <a:stretch>
            <a:fillRect/>
          </a:stretch>
        </p:blipFill>
        <p:spPr>
          <a:xfrm>
            <a:off x="973394" y="525807"/>
            <a:ext cx="8750709" cy="6175720"/>
          </a:xfrm>
          <a:prstGeom prst="rect">
            <a:avLst/>
          </a:prstGeom>
        </p:spPr>
      </p:pic>
      <p:sp>
        <p:nvSpPr>
          <p:cNvPr id="6" name="TextBox 5">
            <a:extLst>
              <a:ext uri="{FF2B5EF4-FFF2-40B4-BE49-F238E27FC236}">
                <a16:creationId xmlns:a16="http://schemas.microsoft.com/office/drawing/2014/main" id="{5355DA2B-41E9-DF6A-B285-EF83966BF1CB}"/>
              </a:ext>
            </a:extLst>
          </p:cNvPr>
          <p:cNvSpPr txBox="1"/>
          <p:nvPr/>
        </p:nvSpPr>
        <p:spPr>
          <a:xfrm>
            <a:off x="6027174" y="4306529"/>
            <a:ext cx="786581" cy="523220"/>
          </a:xfrm>
          <a:prstGeom prst="rect">
            <a:avLst/>
          </a:prstGeom>
          <a:solidFill>
            <a:schemeClr val="tx1"/>
          </a:solidFill>
        </p:spPr>
        <p:txBody>
          <a:bodyPr wrap="square" rtlCol="0">
            <a:spAutoFit/>
          </a:bodyPr>
          <a:lstStyle/>
          <a:p>
            <a:pPr algn="ctr"/>
            <a:r>
              <a:rPr lang="en-US" sz="1400" b="1" dirty="0">
                <a:solidFill>
                  <a:srgbClr val="FF0000"/>
                </a:solidFill>
              </a:rPr>
              <a:t>W9SMJ 147.045</a:t>
            </a:r>
          </a:p>
        </p:txBody>
      </p:sp>
      <p:cxnSp>
        <p:nvCxnSpPr>
          <p:cNvPr id="8" name="Straight Arrow Connector 7">
            <a:extLst>
              <a:ext uri="{FF2B5EF4-FFF2-40B4-BE49-F238E27FC236}">
                <a16:creationId xmlns:a16="http://schemas.microsoft.com/office/drawing/2014/main" id="{9F9B14EE-F8F3-95B9-1471-A250E717E216}"/>
              </a:ext>
            </a:extLst>
          </p:cNvPr>
          <p:cNvCxnSpPr>
            <a:stCxn id="6" idx="1"/>
          </p:cNvCxnSpPr>
          <p:nvPr/>
        </p:nvCxnSpPr>
        <p:spPr>
          <a:xfrm flipH="1" flipV="1">
            <a:off x="5368413" y="4473677"/>
            <a:ext cx="658761" cy="94462"/>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9" name="TextBox 8">
            <a:extLst>
              <a:ext uri="{FF2B5EF4-FFF2-40B4-BE49-F238E27FC236}">
                <a16:creationId xmlns:a16="http://schemas.microsoft.com/office/drawing/2014/main" id="{41A99C8B-89A1-4D82-1B20-877D94617B10}"/>
              </a:ext>
            </a:extLst>
          </p:cNvPr>
          <p:cNvSpPr txBox="1"/>
          <p:nvPr/>
        </p:nvSpPr>
        <p:spPr>
          <a:xfrm>
            <a:off x="6813755" y="2753032"/>
            <a:ext cx="786581" cy="523220"/>
          </a:xfrm>
          <a:prstGeom prst="rect">
            <a:avLst/>
          </a:prstGeom>
          <a:solidFill>
            <a:schemeClr val="tx1"/>
          </a:solidFill>
        </p:spPr>
        <p:txBody>
          <a:bodyPr wrap="square" rtlCol="0">
            <a:spAutoFit/>
          </a:bodyPr>
          <a:lstStyle/>
          <a:p>
            <a:pPr algn="ctr"/>
            <a:r>
              <a:rPr lang="en-US" sz="1400" b="1" dirty="0">
                <a:solidFill>
                  <a:srgbClr val="FF0000"/>
                </a:solidFill>
              </a:rPr>
              <a:t>W9SMJ 146.955</a:t>
            </a:r>
          </a:p>
        </p:txBody>
      </p:sp>
      <p:cxnSp>
        <p:nvCxnSpPr>
          <p:cNvPr id="11" name="Straight Arrow Connector 10">
            <a:extLst>
              <a:ext uri="{FF2B5EF4-FFF2-40B4-BE49-F238E27FC236}">
                <a16:creationId xmlns:a16="http://schemas.microsoft.com/office/drawing/2014/main" id="{73F41BC6-101B-812E-67AD-00FF3DC0487B}"/>
              </a:ext>
            </a:extLst>
          </p:cNvPr>
          <p:cNvCxnSpPr>
            <a:cxnSpLocks/>
          </p:cNvCxnSpPr>
          <p:nvPr/>
        </p:nvCxnSpPr>
        <p:spPr>
          <a:xfrm flipH="1" flipV="1">
            <a:off x="6096000" y="2880852"/>
            <a:ext cx="717755" cy="127819"/>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6178203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DD3CF48-58AC-14C5-6538-497313640A5E}"/>
            </a:ext>
          </a:extLst>
        </p:cNvPr>
        <p:cNvGrpSpPr/>
        <p:nvPr/>
      </p:nvGrpSpPr>
      <p:grpSpPr>
        <a:xfrm>
          <a:off x="0" y="0"/>
          <a:ext cx="0" cy="0"/>
          <a:chOff x="0" y="0"/>
          <a:chExt cx="0" cy="0"/>
        </a:xfrm>
      </p:grpSpPr>
      <p:sp>
        <p:nvSpPr>
          <p:cNvPr id="22" name="Freeform: Shape 21">
            <a:extLst>
              <a:ext uri="{FF2B5EF4-FFF2-40B4-BE49-F238E27FC236}">
                <a16:creationId xmlns:a16="http://schemas.microsoft.com/office/drawing/2014/main" id="{D400FEDA-5FB8-B71F-C9F6-5FBA0208A1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009304" cy="6858000"/>
          </a:xfrm>
          <a:custGeom>
            <a:avLst/>
            <a:gdLst>
              <a:gd name="connsiteX0" fmla="*/ 8239723 w 12009304"/>
              <a:gd name="connsiteY0" fmla="*/ 5083103 h 6858000"/>
              <a:gd name="connsiteX1" fmla="*/ 9505105 w 12009304"/>
              <a:gd name="connsiteY1" fmla="*/ 5083103 h 6858000"/>
              <a:gd name="connsiteX2" fmla="*/ 9564676 w 12009304"/>
              <a:gd name="connsiteY2" fmla="*/ 5091016 h 6858000"/>
              <a:gd name="connsiteX3" fmla="*/ 9605648 w 12009304"/>
              <a:gd name="connsiteY3" fmla="*/ 5108194 h 6858000"/>
              <a:gd name="connsiteX4" fmla="*/ 9580608 w 12009304"/>
              <a:gd name="connsiteY4" fmla="*/ 5151499 h 6858000"/>
              <a:gd name="connsiteX5" fmla="*/ 8693486 w 12009304"/>
              <a:gd name="connsiteY5" fmla="*/ 6685800 h 6858000"/>
              <a:gd name="connsiteX6" fmla="*/ 8595419 w 12009304"/>
              <a:gd name="connsiteY6" fmla="*/ 6814017 h 6858000"/>
              <a:gd name="connsiteX7" fmla="*/ 8545620 w 12009304"/>
              <a:gd name="connsiteY7" fmla="*/ 6858000 h 6858000"/>
              <a:gd name="connsiteX8" fmla="*/ 7612173 w 12009304"/>
              <a:gd name="connsiteY8" fmla="*/ 6858000 h 6858000"/>
              <a:gd name="connsiteX9" fmla="*/ 7591825 w 12009304"/>
              <a:gd name="connsiteY9" fmla="*/ 6822959 h 6858000"/>
              <a:gd name="connsiteX10" fmla="*/ 7411622 w 12009304"/>
              <a:gd name="connsiteY10" fmla="*/ 6512633 h 6858000"/>
              <a:gd name="connsiteX11" fmla="*/ 7411622 w 12009304"/>
              <a:gd name="connsiteY11" fmla="*/ 6289354 h 6858000"/>
              <a:gd name="connsiteX12" fmla="*/ 8045680 w 12009304"/>
              <a:gd name="connsiteY12" fmla="*/ 5197465 h 6858000"/>
              <a:gd name="connsiteX13" fmla="*/ 8239723 w 12009304"/>
              <a:gd name="connsiteY13" fmla="*/ 5083103 h 6858000"/>
              <a:gd name="connsiteX14" fmla="*/ 10622296 w 12009304"/>
              <a:gd name="connsiteY14" fmla="*/ 1326563 h 6858000"/>
              <a:gd name="connsiteX15" fmla="*/ 11448522 w 12009304"/>
              <a:gd name="connsiteY15" fmla="*/ 1326563 h 6858000"/>
              <a:gd name="connsiteX16" fmla="*/ 11577006 w 12009304"/>
              <a:gd name="connsiteY16" fmla="*/ 1401233 h 6858000"/>
              <a:gd name="connsiteX17" fmla="*/ 11989228 w 12009304"/>
              <a:gd name="connsiteY17" fmla="*/ 2114179 h 6858000"/>
              <a:gd name="connsiteX18" fmla="*/ 11989228 w 12009304"/>
              <a:gd name="connsiteY18" fmla="*/ 2259969 h 6858000"/>
              <a:gd name="connsiteX19" fmla="*/ 11577006 w 12009304"/>
              <a:gd name="connsiteY19" fmla="*/ 2972914 h 6858000"/>
              <a:gd name="connsiteX20" fmla="*/ 11448522 w 12009304"/>
              <a:gd name="connsiteY20" fmla="*/ 3047587 h 6858000"/>
              <a:gd name="connsiteX21" fmla="*/ 10622296 w 12009304"/>
              <a:gd name="connsiteY21" fmla="*/ 3047587 h 6858000"/>
              <a:gd name="connsiteX22" fmla="*/ 10495594 w 12009304"/>
              <a:gd name="connsiteY22" fmla="*/ 2972914 h 6858000"/>
              <a:gd name="connsiteX23" fmla="*/ 10081589 w 12009304"/>
              <a:gd name="connsiteY23" fmla="*/ 2259969 h 6858000"/>
              <a:gd name="connsiteX24" fmla="*/ 10081589 w 12009304"/>
              <a:gd name="connsiteY24" fmla="*/ 2114179 h 6858000"/>
              <a:gd name="connsiteX25" fmla="*/ 10495594 w 12009304"/>
              <a:gd name="connsiteY25" fmla="*/ 1401233 h 6858000"/>
              <a:gd name="connsiteX26" fmla="*/ 10622296 w 12009304"/>
              <a:gd name="connsiteY26" fmla="*/ 1326563 h 6858000"/>
              <a:gd name="connsiteX27" fmla="*/ 0 w 12009304"/>
              <a:gd name="connsiteY27" fmla="*/ 0 h 6858000"/>
              <a:gd name="connsiteX28" fmla="*/ 4457990 w 12009304"/>
              <a:gd name="connsiteY28" fmla="*/ 0 h 6858000"/>
              <a:gd name="connsiteX29" fmla="*/ 5902610 w 12009304"/>
              <a:gd name="connsiteY29" fmla="*/ 0 h 6858000"/>
              <a:gd name="connsiteX30" fmla="*/ 8476869 w 12009304"/>
              <a:gd name="connsiteY30" fmla="*/ 0 h 6858000"/>
              <a:gd name="connsiteX31" fmla="*/ 8535933 w 12009304"/>
              <a:gd name="connsiteY31" fmla="*/ 39849 h 6858000"/>
              <a:gd name="connsiteX32" fmla="*/ 8693486 w 12009304"/>
              <a:gd name="connsiteY32" fmla="*/ 220603 h 6858000"/>
              <a:gd name="connsiteX33" fmla="*/ 10389180 w 12009304"/>
              <a:gd name="connsiteY33" fmla="*/ 3153347 h 6858000"/>
              <a:gd name="connsiteX34" fmla="*/ 10389180 w 12009304"/>
              <a:gd name="connsiteY34" fmla="*/ 3753061 h 6858000"/>
              <a:gd name="connsiteX35" fmla="*/ 9759557 w 12009304"/>
              <a:gd name="connsiteY35" fmla="*/ 4842009 h 6858000"/>
              <a:gd name="connsiteX36" fmla="*/ 9706493 w 12009304"/>
              <a:gd name="connsiteY36" fmla="*/ 4933778 h 6858000"/>
              <a:gd name="connsiteX37" fmla="*/ 9708360 w 12009304"/>
              <a:gd name="connsiteY37" fmla="*/ 4934561 h 6858000"/>
              <a:gd name="connsiteX38" fmla="*/ 9802002 w 12009304"/>
              <a:gd name="connsiteY38" fmla="*/ 5029008 h 6858000"/>
              <a:gd name="connsiteX39" fmla="*/ 10514131 w 12009304"/>
              <a:gd name="connsiteY39" fmla="*/ 6260653 h 6858000"/>
              <a:gd name="connsiteX40" fmla="*/ 10514131 w 12009304"/>
              <a:gd name="connsiteY40" fmla="*/ 6512512 h 6858000"/>
              <a:gd name="connsiteX41" fmla="*/ 10340271 w 12009304"/>
              <a:gd name="connsiteY41" fmla="*/ 6813206 h 6858000"/>
              <a:gd name="connsiteX42" fmla="*/ 10314372 w 12009304"/>
              <a:gd name="connsiteY42" fmla="*/ 6858000 h 6858000"/>
              <a:gd name="connsiteX43" fmla="*/ 10119136 w 12009304"/>
              <a:gd name="connsiteY43" fmla="*/ 6858000 h 6858000"/>
              <a:gd name="connsiteX44" fmla="*/ 10122008 w 12009304"/>
              <a:gd name="connsiteY44" fmla="*/ 6853033 h 6858000"/>
              <a:gd name="connsiteX45" fmla="*/ 10327158 w 12009304"/>
              <a:gd name="connsiteY45" fmla="*/ 6498223 h 6858000"/>
              <a:gd name="connsiteX46" fmla="*/ 10327158 w 12009304"/>
              <a:gd name="connsiteY46" fmla="*/ 6274942 h 6858000"/>
              <a:gd name="connsiteX47" fmla="*/ 9695832 w 12009304"/>
              <a:gd name="connsiteY47" fmla="*/ 5183053 h 6858000"/>
              <a:gd name="connsiteX48" fmla="*/ 9612819 w 12009304"/>
              <a:gd name="connsiteY48" fmla="*/ 5099323 h 6858000"/>
              <a:gd name="connsiteX49" fmla="*/ 9603213 w 12009304"/>
              <a:gd name="connsiteY49" fmla="*/ 5095298 h 6858000"/>
              <a:gd name="connsiteX50" fmla="*/ 9654707 w 12009304"/>
              <a:gd name="connsiteY50" fmla="*/ 5006238 h 6858000"/>
              <a:gd name="connsiteX51" fmla="*/ 9693004 w 12009304"/>
              <a:gd name="connsiteY51" fmla="*/ 4940002 h 6858000"/>
              <a:gd name="connsiteX52" fmla="*/ 9653283 w 12009304"/>
              <a:gd name="connsiteY52" fmla="*/ 4923348 h 6858000"/>
              <a:gd name="connsiteX53" fmla="*/ 9586087 w 12009304"/>
              <a:gd name="connsiteY53" fmla="*/ 4914420 h 6858000"/>
              <a:gd name="connsiteX54" fmla="*/ 8158743 w 12009304"/>
              <a:gd name="connsiteY54" fmla="*/ 4914420 h 6858000"/>
              <a:gd name="connsiteX55" fmla="*/ 7939863 w 12009304"/>
              <a:gd name="connsiteY55" fmla="*/ 5043420 h 6858000"/>
              <a:gd name="connsiteX56" fmla="*/ 7224650 w 12009304"/>
              <a:gd name="connsiteY56" fmla="*/ 6275065 h 6858000"/>
              <a:gd name="connsiteX57" fmla="*/ 7224650 w 12009304"/>
              <a:gd name="connsiteY57" fmla="*/ 6526922 h 6858000"/>
              <a:gd name="connsiteX58" fmla="*/ 7350544 w 12009304"/>
              <a:gd name="connsiteY58" fmla="*/ 6743723 h 6858000"/>
              <a:gd name="connsiteX59" fmla="*/ 7416905 w 12009304"/>
              <a:gd name="connsiteY59" fmla="*/ 6858000 h 6858000"/>
              <a:gd name="connsiteX60" fmla="*/ 5902610 w 12009304"/>
              <a:gd name="connsiteY60" fmla="*/ 6858000 h 6858000"/>
              <a:gd name="connsiteX61" fmla="*/ 4389357 w 12009304"/>
              <a:gd name="connsiteY61" fmla="*/ 6858000 h 6858000"/>
              <a:gd name="connsiteX62" fmla="*/ 0 w 12009304"/>
              <a:gd name="connsiteY6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2009304" h="6858000">
                <a:moveTo>
                  <a:pt x="8239723" y="5083103"/>
                </a:moveTo>
                <a:cubicBezTo>
                  <a:pt x="8239723" y="5083103"/>
                  <a:pt x="8239723" y="5083103"/>
                  <a:pt x="9505105" y="5083103"/>
                </a:cubicBezTo>
                <a:cubicBezTo>
                  <a:pt x="9525601" y="5083103"/>
                  <a:pt x="9545588" y="5085825"/>
                  <a:pt x="9564676" y="5091016"/>
                </a:cubicBezTo>
                <a:lnTo>
                  <a:pt x="9605648" y="5108194"/>
                </a:lnTo>
                <a:lnTo>
                  <a:pt x="9580608" y="5151499"/>
                </a:lnTo>
                <a:cubicBezTo>
                  <a:pt x="9354208" y="5543062"/>
                  <a:pt x="9064418" y="6044264"/>
                  <a:pt x="8693486" y="6685800"/>
                </a:cubicBezTo>
                <a:cubicBezTo>
                  <a:pt x="8665958" y="6733339"/>
                  <a:pt x="8632925" y="6776306"/>
                  <a:pt x="8595419" y="6814017"/>
                </a:cubicBezTo>
                <a:lnTo>
                  <a:pt x="8545620" y="6858000"/>
                </a:lnTo>
                <a:lnTo>
                  <a:pt x="7612173" y="6858000"/>
                </a:lnTo>
                <a:lnTo>
                  <a:pt x="7591825" y="6822959"/>
                </a:lnTo>
                <a:cubicBezTo>
                  <a:pt x="7538315" y="6730809"/>
                  <a:pt x="7478495" y="6627794"/>
                  <a:pt x="7411622" y="6512633"/>
                </a:cubicBezTo>
                <a:cubicBezTo>
                  <a:pt x="7370628" y="6444560"/>
                  <a:pt x="7370628" y="6357427"/>
                  <a:pt x="7411622" y="6289354"/>
                </a:cubicBezTo>
                <a:cubicBezTo>
                  <a:pt x="7411622" y="6289354"/>
                  <a:pt x="7411622" y="6289354"/>
                  <a:pt x="8045680" y="5197465"/>
                </a:cubicBezTo>
                <a:cubicBezTo>
                  <a:pt x="8083943" y="5126669"/>
                  <a:pt x="8160465" y="5083103"/>
                  <a:pt x="8239723" y="5083103"/>
                </a:cubicBezTo>
                <a:close/>
                <a:moveTo>
                  <a:pt x="10622296" y="1326563"/>
                </a:moveTo>
                <a:cubicBezTo>
                  <a:pt x="10622296" y="1326563"/>
                  <a:pt x="10622296" y="1326563"/>
                  <a:pt x="11448522" y="1326563"/>
                </a:cubicBezTo>
                <a:cubicBezTo>
                  <a:pt x="11502058" y="1326563"/>
                  <a:pt x="11550238" y="1355009"/>
                  <a:pt x="11577006" y="1401233"/>
                </a:cubicBezTo>
                <a:cubicBezTo>
                  <a:pt x="11577006" y="1401233"/>
                  <a:pt x="11577006" y="1401233"/>
                  <a:pt x="11989228" y="2114179"/>
                </a:cubicBezTo>
                <a:cubicBezTo>
                  <a:pt x="12015996" y="2158629"/>
                  <a:pt x="12015996" y="2215522"/>
                  <a:pt x="11989228" y="2259969"/>
                </a:cubicBezTo>
                <a:cubicBezTo>
                  <a:pt x="11989228" y="2259969"/>
                  <a:pt x="11989228" y="2259969"/>
                  <a:pt x="11577006" y="2972914"/>
                </a:cubicBezTo>
                <a:cubicBezTo>
                  <a:pt x="11550238" y="3019141"/>
                  <a:pt x="11502058" y="3047587"/>
                  <a:pt x="11448522" y="3047587"/>
                </a:cubicBezTo>
                <a:cubicBezTo>
                  <a:pt x="11448522" y="3047587"/>
                  <a:pt x="11448522" y="3047587"/>
                  <a:pt x="10622296" y="3047587"/>
                </a:cubicBezTo>
                <a:cubicBezTo>
                  <a:pt x="10570544" y="3047587"/>
                  <a:pt x="10520578" y="3019141"/>
                  <a:pt x="10495594" y="2972914"/>
                </a:cubicBezTo>
                <a:cubicBezTo>
                  <a:pt x="10495594" y="2972914"/>
                  <a:pt x="10495594" y="2972914"/>
                  <a:pt x="10081589" y="2259969"/>
                </a:cubicBezTo>
                <a:cubicBezTo>
                  <a:pt x="10054821" y="2215522"/>
                  <a:pt x="10054821" y="2158629"/>
                  <a:pt x="10081589" y="2114179"/>
                </a:cubicBezTo>
                <a:cubicBezTo>
                  <a:pt x="10081589" y="2114179"/>
                  <a:pt x="10081589" y="2114179"/>
                  <a:pt x="10495594" y="1401233"/>
                </a:cubicBezTo>
                <a:cubicBezTo>
                  <a:pt x="10520578" y="1355009"/>
                  <a:pt x="10570544" y="1326563"/>
                  <a:pt x="10622296" y="1326563"/>
                </a:cubicBezTo>
                <a:close/>
                <a:moveTo>
                  <a:pt x="0" y="0"/>
                </a:moveTo>
                <a:lnTo>
                  <a:pt x="4457990" y="0"/>
                </a:lnTo>
                <a:lnTo>
                  <a:pt x="5902610" y="0"/>
                </a:lnTo>
                <a:lnTo>
                  <a:pt x="8476869" y="0"/>
                </a:lnTo>
                <a:lnTo>
                  <a:pt x="8535933" y="39849"/>
                </a:lnTo>
                <a:cubicBezTo>
                  <a:pt x="8598516" y="88273"/>
                  <a:pt x="8652195" y="149296"/>
                  <a:pt x="8693486" y="220603"/>
                </a:cubicBezTo>
                <a:cubicBezTo>
                  <a:pt x="8693486" y="220603"/>
                  <a:pt x="8693486" y="220603"/>
                  <a:pt x="10389180" y="3153347"/>
                </a:cubicBezTo>
                <a:cubicBezTo>
                  <a:pt x="10499291" y="3336185"/>
                  <a:pt x="10499291" y="3570221"/>
                  <a:pt x="10389180" y="3753061"/>
                </a:cubicBezTo>
                <a:cubicBezTo>
                  <a:pt x="10389180" y="3753061"/>
                  <a:pt x="10389180" y="3753061"/>
                  <a:pt x="9759557" y="4842009"/>
                </a:cubicBezTo>
                <a:lnTo>
                  <a:pt x="9706493" y="4933778"/>
                </a:lnTo>
                <a:lnTo>
                  <a:pt x="9708360" y="4934561"/>
                </a:lnTo>
                <a:cubicBezTo>
                  <a:pt x="9746510" y="4956830"/>
                  <a:pt x="9778880" y="4989078"/>
                  <a:pt x="9802002" y="5029008"/>
                </a:cubicBezTo>
                <a:cubicBezTo>
                  <a:pt x="9802002" y="5029008"/>
                  <a:pt x="9802002" y="5029008"/>
                  <a:pt x="10514131" y="6260653"/>
                </a:cubicBezTo>
                <a:cubicBezTo>
                  <a:pt x="10560376" y="6337439"/>
                  <a:pt x="10560376" y="6435725"/>
                  <a:pt x="10514131" y="6512512"/>
                </a:cubicBezTo>
                <a:cubicBezTo>
                  <a:pt x="10514131" y="6512512"/>
                  <a:pt x="10514131" y="6512512"/>
                  <a:pt x="10340271" y="6813206"/>
                </a:cubicBezTo>
                <a:lnTo>
                  <a:pt x="10314372" y="6858000"/>
                </a:lnTo>
                <a:lnTo>
                  <a:pt x="10119136" y="6858000"/>
                </a:lnTo>
                <a:lnTo>
                  <a:pt x="10122008" y="6853033"/>
                </a:lnTo>
                <a:cubicBezTo>
                  <a:pt x="10327158" y="6498223"/>
                  <a:pt x="10327158" y="6498223"/>
                  <a:pt x="10327158" y="6498223"/>
                </a:cubicBezTo>
                <a:cubicBezTo>
                  <a:pt x="10368154" y="6430148"/>
                  <a:pt x="10368154" y="6343015"/>
                  <a:pt x="10327158" y="6274942"/>
                </a:cubicBezTo>
                <a:cubicBezTo>
                  <a:pt x="9695832" y="5183053"/>
                  <a:pt x="9695832" y="5183053"/>
                  <a:pt x="9695832" y="5183053"/>
                </a:cubicBezTo>
                <a:cubicBezTo>
                  <a:pt x="9675334" y="5147654"/>
                  <a:pt x="9646640" y="5119063"/>
                  <a:pt x="9612819" y="5099323"/>
                </a:cubicBezTo>
                <a:lnTo>
                  <a:pt x="9603213" y="5095298"/>
                </a:lnTo>
                <a:lnTo>
                  <a:pt x="9654707" y="5006238"/>
                </a:lnTo>
                <a:lnTo>
                  <a:pt x="9693004" y="4940002"/>
                </a:lnTo>
                <a:lnTo>
                  <a:pt x="9653283" y="4923348"/>
                </a:lnTo>
                <a:cubicBezTo>
                  <a:pt x="9631750" y="4917491"/>
                  <a:pt x="9609208" y="4914420"/>
                  <a:pt x="9586087" y="4914420"/>
                </a:cubicBezTo>
                <a:cubicBezTo>
                  <a:pt x="8158743" y="4914420"/>
                  <a:pt x="8158743" y="4914420"/>
                  <a:pt x="8158743" y="4914420"/>
                </a:cubicBezTo>
                <a:cubicBezTo>
                  <a:pt x="8069341" y="4914420"/>
                  <a:pt x="7983024" y="4963563"/>
                  <a:pt x="7939863" y="5043420"/>
                </a:cubicBezTo>
                <a:cubicBezTo>
                  <a:pt x="7224650" y="6275065"/>
                  <a:pt x="7224650" y="6275065"/>
                  <a:pt x="7224650" y="6275065"/>
                </a:cubicBezTo>
                <a:cubicBezTo>
                  <a:pt x="7178407" y="6351849"/>
                  <a:pt x="7178407" y="6450135"/>
                  <a:pt x="7224650" y="6526922"/>
                </a:cubicBezTo>
                <a:cubicBezTo>
                  <a:pt x="7269350" y="6603900"/>
                  <a:pt x="7311257" y="6676067"/>
                  <a:pt x="7350544" y="6743723"/>
                </a:cubicBezTo>
                <a:lnTo>
                  <a:pt x="7416905" y="6858000"/>
                </a:lnTo>
                <a:lnTo>
                  <a:pt x="5902610" y="6858000"/>
                </a:lnTo>
                <a:lnTo>
                  <a:pt x="4389357" y="6858000"/>
                </a:lnTo>
                <a:lnTo>
                  <a:pt x="0" y="6858000"/>
                </a:lnTo>
                <a:close/>
              </a:path>
            </a:pathLst>
          </a:custGeom>
          <a:solidFill>
            <a:schemeClr val="tx1">
              <a:lumMod val="50000"/>
              <a:lumOff val="5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black background with green and yellow text&#10;&#10;AI-generated content may be incorrect.">
            <a:extLst>
              <a:ext uri="{FF2B5EF4-FFF2-40B4-BE49-F238E27FC236}">
                <a16:creationId xmlns:a16="http://schemas.microsoft.com/office/drawing/2014/main" id="{21866726-62DE-4FB3-8C16-B327A5DE3A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16181" y="72690"/>
            <a:ext cx="3175819" cy="734408"/>
          </a:xfrm>
          <a:prstGeom prst="rect">
            <a:avLst/>
          </a:prstGeom>
        </p:spPr>
      </p:pic>
      <p:pic>
        <p:nvPicPr>
          <p:cNvPr id="7" name="Picture 6">
            <a:extLst>
              <a:ext uri="{FF2B5EF4-FFF2-40B4-BE49-F238E27FC236}">
                <a16:creationId xmlns:a16="http://schemas.microsoft.com/office/drawing/2014/main" id="{74CA276F-D6AE-9132-B590-60F97C86D4B9}"/>
              </a:ext>
            </a:extLst>
          </p:cNvPr>
          <p:cNvPicPr>
            <a:picLocks noChangeAspect="1"/>
          </p:cNvPicPr>
          <p:nvPr/>
        </p:nvPicPr>
        <p:blipFill>
          <a:blip r:embed="rId3"/>
          <a:stretch>
            <a:fillRect/>
          </a:stretch>
        </p:blipFill>
        <p:spPr>
          <a:xfrm>
            <a:off x="1209368" y="316564"/>
            <a:ext cx="6277180" cy="6224871"/>
          </a:xfrm>
          <a:prstGeom prst="rect">
            <a:avLst/>
          </a:prstGeom>
        </p:spPr>
      </p:pic>
      <p:sp>
        <p:nvSpPr>
          <p:cNvPr id="2" name="TextBox 1">
            <a:extLst>
              <a:ext uri="{FF2B5EF4-FFF2-40B4-BE49-F238E27FC236}">
                <a16:creationId xmlns:a16="http://schemas.microsoft.com/office/drawing/2014/main" id="{5E0D2F6B-6893-158F-C1DD-1D514E79BC31}"/>
              </a:ext>
            </a:extLst>
          </p:cNvPr>
          <p:cNvSpPr txBox="1"/>
          <p:nvPr/>
        </p:nvSpPr>
        <p:spPr>
          <a:xfrm>
            <a:off x="7796981" y="1199535"/>
            <a:ext cx="3824748" cy="2585323"/>
          </a:xfrm>
          <a:prstGeom prst="rect">
            <a:avLst/>
          </a:prstGeom>
          <a:noFill/>
        </p:spPr>
        <p:txBody>
          <a:bodyPr wrap="square" rtlCol="0">
            <a:spAutoFit/>
          </a:bodyPr>
          <a:lstStyle/>
          <a:p>
            <a:r>
              <a:rPr lang="en-US" dirty="0"/>
              <a:t>Our linked repeaters cover about 85-90% of Indiana ARES/IDHS District 4 from a mobile.</a:t>
            </a:r>
          </a:p>
          <a:p>
            <a:endParaRPr lang="en-US" dirty="0"/>
          </a:p>
          <a:p>
            <a:r>
              <a:rPr lang="en-US" dirty="0"/>
              <a:t>With a solid base station, there is 100% coverage.</a:t>
            </a:r>
          </a:p>
          <a:p>
            <a:endParaRPr lang="en-US" dirty="0"/>
          </a:p>
          <a:p>
            <a:r>
              <a:rPr lang="en-US" dirty="0"/>
              <a:t>The system is open for any type of ARES related use.</a:t>
            </a:r>
          </a:p>
        </p:txBody>
      </p:sp>
    </p:spTree>
    <p:extLst>
      <p:ext uri="{BB962C8B-B14F-4D97-AF65-F5344CB8AC3E}">
        <p14:creationId xmlns:p14="http://schemas.microsoft.com/office/powerpoint/2010/main" val="15663250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8953532-49F1-7CD6-05D0-F0F37FE11A4D}"/>
            </a:ext>
          </a:extLst>
        </p:cNvPr>
        <p:cNvGrpSpPr/>
        <p:nvPr/>
      </p:nvGrpSpPr>
      <p:grpSpPr>
        <a:xfrm>
          <a:off x="0" y="0"/>
          <a:ext cx="0" cy="0"/>
          <a:chOff x="0" y="0"/>
          <a:chExt cx="0" cy="0"/>
        </a:xfrm>
      </p:grpSpPr>
      <p:sp>
        <p:nvSpPr>
          <p:cNvPr id="22" name="Freeform: Shape 21">
            <a:extLst>
              <a:ext uri="{FF2B5EF4-FFF2-40B4-BE49-F238E27FC236}">
                <a16:creationId xmlns:a16="http://schemas.microsoft.com/office/drawing/2014/main" id="{73C71AF0-0F82-353B-84D6-5B6DC9152A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009304" cy="6858000"/>
          </a:xfrm>
          <a:custGeom>
            <a:avLst/>
            <a:gdLst>
              <a:gd name="connsiteX0" fmla="*/ 8239723 w 12009304"/>
              <a:gd name="connsiteY0" fmla="*/ 5083103 h 6858000"/>
              <a:gd name="connsiteX1" fmla="*/ 9505105 w 12009304"/>
              <a:gd name="connsiteY1" fmla="*/ 5083103 h 6858000"/>
              <a:gd name="connsiteX2" fmla="*/ 9564676 w 12009304"/>
              <a:gd name="connsiteY2" fmla="*/ 5091016 h 6858000"/>
              <a:gd name="connsiteX3" fmla="*/ 9605648 w 12009304"/>
              <a:gd name="connsiteY3" fmla="*/ 5108194 h 6858000"/>
              <a:gd name="connsiteX4" fmla="*/ 9580608 w 12009304"/>
              <a:gd name="connsiteY4" fmla="*/ 5151499 h 6858000"/>
              <a:gd name="connsiteX5" fmla="*/ 8693486 w 12009304"/>
              <a:gd name="connsiteY5" fmla="*/ 6685800 h 6858000"/>
              <a:gd name="connsiteX6" fmla="*/ 8595419 w 12009304"/>
              <a:gd name="connsiteY6" fmla="*/ 6814017 h 6858000"/>
              <a:gd name="connsiteX7" fmla="*/ 8545620 w 12009304"/>
              <a:gd name="connsiteY7" fmla="*/ 6858000 h 6858000"/>
              <a:gd name="connsiteX8" fmla="*/ 7612173 w 12009304"/>
              <a:gd name="connsiteY8" fmla="*/ 6858000 h 6858000"/>
              <a:gd name="connsiteX9" fmla="*/ 7591825 w 12009304"/>
              <a:gd name="connsiteY9" fmla="*/ 6822959 h 6858000"/>
              <a:gd name="connsiteX10" fmla="*/ 7411622 w 12009304"/>
              <a:gd name="connsiteY10" fmla="*/ 6512633 h 6858000"/>
              <a:gd name="connsiteX11" fmla="*/ 7411622 w 12009304"/>
              <a:gd name="connsiteY11" fmla="*/ 6289354 h 6858000"/>
              <a:gd name="connsiteX12" fmla="*/ 8045680 w 12009304"/>
              <a:gd name="connsiteY12" fmla="*/ 5197465 h 6858000"/>
              <a:gd name="connsiteX13" fmla="*/ 8239723 w 12009304"/>
              <a:gd name="connsiteY13" fmla="*/ 5083103 h 6858000"/>
              <a:gd name="connsiteX14" fmla="*/ 10622296 w 12009304"/>
              <a:gd name="connsiteY14" fmla="*/ 1326563 h 6858000"/>
              <a:gd name="connsiteX15" fmla="*/ 11448522 w 12009304"/>
              <a:gd name="connsiteY15" fmla="*/ 1326563 h 6858000"/>
              <a:gd name="connsiteX16" fmla="*/ 11577006 w 12009304"/>
              <a:gd name="connsiteY16" fmla="*/ 1401233 h 6858000"/>
              <a:gd name="connsiteX17" fmla="*/ 11989228 w 12009304"/>
              <a:gd name="connsiteY17" fmla="*/ 2114179 h 6858000"/>
              <a:gd name="connsiteX18" fmla="*/ 11989228 w 12009304"/>
              <a:gd name="connsiteY18" fmla="*/ 2259969 h 6858000"/>
              <a:gd name="connsiteX19" fmla="*/ 11577006 w 12009304"/>
              <a:gd name="connsiteY19" fmla="*/ 2972914 h 6858000"/>
              <a:gd name="connsiteX20" fmla="*/ 11448522 w 12009304"/>
              <a:gd name="connsiteY20" fmla="*/ 3047587 h 6858000"/>
              <a:gd name="connsiteX21" fmla="*/ 10622296 w 12009304"/>
              <a:gd name="connsiteY21" fmla="*/ 3047587 h 6858000"/>
              <a:gd name="connsiteX22" fmla="*/ 10495594 w 12009304"/>
              <a:gd name="connsiteY22" fmla="*/ 2972914 h 6858000"/>
              <a:gd name="connsiteX23" fmla="*/ 10081589 w 12009304"/>
              <a:gd name="connsiteY23" fmla="*/ 2259969 h 6858000"/>
              <a:gd name="connsiteX24" fmla="*/ 10081589 w 12009304"/>
              <a:gd name="connsiteY24" fmla="*/ 2114179 h 6858000"/>
              <a:gd name="connsiteX25" fmla="*/ 10495594 w 12009304"/>
              <a:gd name="connsiteY25" fmla="*/ 1401233 h 6858000"/>
              <a:gd name="connsiteX26" fmla="*/ 10622296 w 12009304"/>
              <a:gd name="connsiteY26" fmla="*/ 1326563 h 6858000"/>
              <a:gd name="connsiteX27" fmla="*/ 0 w 12009304"/>
              <a:gd name="connsiteY27" fmla="*/ 0 h 6858000"/>
              <a:gd name="connsiteX28" fmla="*/ 4457990 w 12009304"/>
              <a:gd name="connsiteY28" fmla="*/ 0 h 6858000"/>
              <a:gd name="connsiteX29" fmla="*/ 5902610 w 12009304"/>
              <a:gd name="connsiteY29" fmla="*/ 0 h 6858000"/>
              <a:gd name="connsiteX30" fmla="*/ 8476869 w 12009304"/>
              <a:gd name="connsiteY30" fmla="*/ 0 h 6858000"/>
              <a:gd name="connsiteX31" fmla="*/ 8535933 w 12009304"/>
              <a:gd name="connsiteY31" fmla="*/ 39849 h 6858000"/>
              <a:gd name="connsiteX32" fmla="*/ 8693486 w 12009304"/>
              <a:gd name="connsiteY32" fmla="*/ 220603 h 6858000"/>
              <a:gd name="connsiteX33" fmla="*/ 10389180 w 12009304"/>
              <a:gd name="connsiteY33" fmla="*/ 3153347 h 6858000"/>
              <a:gd name="connsiteX34" fmla="*/ 10389180 w 12009304"/>
              <a:gd name="connsiteY34" fmla="*/ 3753061 h 6858000"/>
              <a:gd name="connsiteX35" fmla="*/ 9759557 w 12009304"/>
              <a:gd name="connsiteY35" fmla="*/ 4842009 h 6858000"/>
              <a:gd name="connsiteX36" fmla="*/ 9706493 w 12009304"/>
              <a:gd name="connsiteY36" fmla="*/ 4933778 h 6858000"/>
              <a:gd name="connsiteX37" fmla="*/ 9708360 w 12009304"/>
              <a:gd name="connsiteY37" fmla="*/ 4934561 h 6858000"/>
              <a:gd name="connsiteX38" fmla="*/ 9802002 w 12009304"/>
              <a:gd name="connsiteY38" fmla="*/ 5029008 h 6858000"/>
              <a:gd name="connsiteX39" fmla="*/ 10514131 w 12009304"/>
              <a:gd name="connsiteY39" fmla="*/ 6260653 h 6858000"/>
              <a:gd name="connsiteX40" fmla="*/ 10514131 w 12009304"/>
              <a:gd name="connsiteY40" fmla="*/ 6512512 h 6858000"/>
              <a:gd name="connsiteX41" fmla="*/ 10340271 w 12009304"/>
              <a:gd name="connsiteY41" fmla="*/ 6813206 h 6858000"/>
              <a:gd name="connsiteX42" fmla="*/ 10314372 w 12009304"/>
              <a:gd name="connsiteY42" fmla="*/ 6858000 h 6858000"/>
              <a:gd name="connsiteX43" fmla="*/ 10119136 w 12009304"/>
              <a:gd name="connsiteY43" fmla="*/ 6858000 h 6858000"/>
              <a:gd name="connsiteX44" fmla="*/ 10122008 w 12009304"/>
              <a:gd name="connsiteY44" fmla="*/ 6853033 h 6858000"/>
              <a:gd name="connsiteX45" fmla="*/ 10327158 w 12009304"/>
              <a:gd name="connsiteY45" fmla="*/ 6498223 h 6858000"/>
              <a:gd name="connsiteX46" fmla="*/ 10327158 w 12009304"/>
              <a:gd name="connsiteY46" fmla="*/ 6274942 h 6858000"/>
              <a:gd name="connsiteX47" fmla="*/ 9695832 w 12009304"/>
              <a:gd name="connsiteY47" fmla="*/ 5183053 h 6858000"/>
              <a:gd name="connsiteX48" fmla="*/ 9612819 w 12009304"/>
              <a:gd name="connsiteY48" fmla="*/ 5099323 h 6858000"/>
              <a:gd name="connsiteX49" fmla="*/ 9603213 w 12009304"/>
              <a:gd name="connsiteY49" fmla="*/ 5095298 h 6858000"/>
              <a:gd name="connsiteX50" fmla="*/ 9654707 w 12009304"/>
              <a:gd name="connsiteY50" fmla="*/ 5006238 h 6858000"/>
              <a:gd name="connsiteX51" fmla="*/ 9693004 w 12009304"/>
              <a:gd name="connsiteY51" fmla="*/ 4940002 h 6858000"/>
              <a:gd name="connsiteX52" fmla="*/ 9653283 w 12009304"/>
              <a:gd name="connsiteY52" fmla="*/ 4923348 h 6858000"/>
              <a:gd name="connsiteX53" fmla="*/ 9586087 w 12009304"/>
              <a:gd name="connsiteY53" fmla="*/ 4914420 h 6858000"/>
              <a:gd name="connsiteX54" fmla="*/ 8158743 w 12009304"/>
              <a:gd name="connsiteY54" fmla="*/ 4914420 h 6858000"/>
              <a:gd name="connsiteX55" fmla="*/ 7939863 w 12009304"/>
              <a:gd name="connsiteY55" fmla="*/ 5043420 h 6858000"/>
              <a:gd name="connsiteX56" fmla="*/ 7224650 w 12009304"/>
              <a:gd name="connsiteY56" fmla="*/ 6275065 h 6858000"/>
              <a:gd name="connsiteX57" fmla="*/ 7224650 w 12009304"/>
              <a:gd name="connsiteY57" fmla="*/ 6526922 h 6858000"/>
              <a:gd name="connsiteX58" fmla="*/ 7350544 w 12009304"/>
              <a:gd name="connsiteY58" fmla="*/ 6743723 h 6858000"/>
              <a:gd name="connsiteX59" fmla="*/ 7416905 w 12009304"/>
              <a:gd name="connsiteY59" fmla="*/ 6858000 h 6858000"/>
              <a:gd name="connsiteX60" fmla="*/ 5902610 w 12009304"/>
              <a:gd name="connsiteY60" fmla="*/ 6858000 h 6858000"/>
              <a:gd name="connsiteX61" fmla="*/ 4389357 w 12009304"/>
              <a:gd name="connsiteY61" fmla="*/ 6858000 h 6858000"/>
              <a:gd name="connsiteX62" fmla="*/ 0 w 12009304"/>
              <a:gd name="connsiteY6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2009304" h="6858000">
                <a:moveTo>
                  <a:pt x="8239723" y="5083103"/>
                </a:moveTo>
                <a:cubicBezTo>
                  <a:pt x="8239723" y="5083103"/>
                  <a:pt x="8239723" y="5083103"/>
                  <a:pt x="9505105" y="5083103"/>
                </a:cubicBezTo>
                <a:cubicBezTo>
                  <a:pt x="9525601" y="5083103"/>
                  <a:pt x="9545588" y="5085825"/>
                  <a:pt x="9564676" y="5091016"/>
                </a:cubicBezTo>
                <a:lnTo>
                  <a:pt x="9605648" y="5108194"/>
                </a:lnTo>
                <a:lnTo>
                  <a:pt x="9580608" y="5151499"/>
                </a:lnTo>
                <a:cubicBezTo>
                  <a:pt x="9354208" y="5543062"/>
                  <a:pt x="9064418" y="6044264"/>
                  <a:pt x="8693486" y="6685800"/>
                </a:cubicBezTo>
                <a:cubicBezTo>
                  <a:pt x="8665958" y="6733339"/>
                  <a:pt x="8632925" y="6776306"/>
                  <a:pt x="8595419" y="6814017"/>
                </a:cubicBezTo>
                <a:lnTo>
                  <a:pt x="8545620" y="6858000"/>
                </a:lnTo>
                <a:lnTo>
                  <a:pt x="7612173" y="6858000"/>
                </a:lnTo>
                <a:lnTo>
                  <a:pt x="7591825" y="6822959"/>
                </a:lnTo>
                <a:cubicBezTo>
                  <a:pt x="7538315" y="6730809"/>
                  <a:pt x="7478495" y="6627794"/>
                  <a:pt x="7411622" y="6512633"/>
                </a:cubicBezTo>
                <a:cubicBezTo>
                  <a:pt x="7370628" y="6444560"/>
                  <a:pt x="7370628" y="6357427"/>
                  <a:pt x="7411622" y="6289354"/>
                </a:cubicBezTo>
                <a:cubicBezTo>
                  <a:pt x="7411622" y="6289354"/>
                  <a:pt x="7411622" y="6289354"/>
                  <a:pt x="8045680" y="5197465"/>
                </a:cubicBezTo>
                <a:cubicBezTo>
                  <a:pt x="8083943" y="5126669"/>
                  <a:pt x="8160465" y="5083103"/>
                  <a:pt x="8239723" y="5083103"/>
                </a:cubicBezTo>
                <a:close/>
                <a:moveTo>
                  <a:pt x="10622296" y="1326563"/>
                </a:moveTo>
                <a:cubicBezTo>
                  <a:pt x="10622296" y="1326563"/>
                  <a:pt x="10622296" y="1326563"/>
                  <a:pt x="11448522" y="1326563"/>
                </a:cubicBezTo>
                <a:cubicBezTo>
                  <a:pt x="11502058" y="1326563"/>
                  <a:pt x="11550238" y="1355009"/>
                  <a:pt x="11577006" y="1401233"/>
                </a:cubicBezTo>
                <a:cubicBezTo>
                  <a:pt x="11577006" y="1401233"/>
                  <a:pt x="11577006" y="1401233"/>
                  <a:pt x="11989228" y="2114179"/>
                </a:cubicBezTo>
                <a:cubicBezTo>
                  <a:pt x="12015996" y="2158629"/>
                  <a:pt x="12015996" y="2215522"/>
                  <a:pt x="11989228" y="2259969"/>
                </a:cubicBezTo>
                <a:cubicBezTo>
                  <a:pt x="11989228" y="2259969"/>
                  <a:pt x="11989228" y="2259969"/>
                  <a:pt x="11577006" y="2972914"/>
                </a:cubicBezTo>
                <a:cubicBezTo>
                  <a:pt x="11550238" y="3019141"/>
                  <a:pt x="11502058" y="3047587"/>
                  <a:pt x="11448522" y="3047587"/>
                </a:cubicBezTo>
                <a:cubicBezTo>
                  <a:pt x="11448522" y="3047587"/>
                  <a:pt x="11448522" y="3047587"/>
                  <a:pt x="10622296" y="3047587"/>
                </a:cubicBezTo>
                <a:cubicBezTo>
                  <a:pt x="10570544" y="3047587"/>
                  <a:pt x="10520578" y="3019141"/>
                  <a:pt x="10495594" y="2972914"/>
                </a:cubicBezTo>
                <a:cubicBezTo>
                  <a:pt x="10495594" y="2972914"/>
                  <a:pt x="10495594" y="2972914"/>
                  <a:pt x="10081589" y="2259969"/>
                </a:cubicBezTo>
                <a:cubicBezTo>
                  <a:pt x="10054821" y="2215522"/>
                  <a:pt x="10054821" y="2158629"/>
                  <a:pt x="10081589" y="2114179"/>
                </a:cubicBezTo>
                <a:cubicBezTo>
                  <a:pt x="10081589" y="2114179"/>
                  <a:pt x="10081589" y="2114179"/>
                  <a:pt x="10495594" y="1401233"/>
                </a:cubicBezTo>
                <a:cubicBezTo>
                  <a:pt x="10520578" y="1355009"/>
                  <a:pt x="10570544" y="1326563"/>
                  <a:pt x="10622296" y="1326563"/>
                </a:cubicBezTo>
                <a:close/>
                <a:moveTo>
                  <a:pt x="0" y="0"/>
                </a:moveTo>
                <a:lnTo>
                  <a:pt x="4457990" y="0"/>
                </a:lnTo>
                <a:lnTo>
                  <a:pt x="5902610" y="0"/>
                </a:lnTo>
                <a:lnTo>
                  <a:pt x="8476869" y="0"/>
                </a:lnTo>
                <a:lnTo>
                  <a:pt x="8535933" y="39849"/>
                </a:lnTo>
                <a:cubicBezTo>
                  <a:pt x="8598516" y="88273"/>
                  <a:pt x="8652195" y="149296"/>
                  <a:pt x="8693486" y="220603"/>
                </a:cubicBezTo>
                <a:cubicBezTo>
                  <a:pt x="8693486" y="220603"/>
                  <a:pt x="8693486" y="220603"/>
                  <a:pt x="10389180" y="3153347"/>
                </a:cubicBezTo>
                <a:cubicBezTo>
                  <a:pt x="10499291" y="3336185"/>
                  <a:pt x="10499291" y="3570221"/>
                  <a:pt x="10389180" y="3753061"/>
                </a:cubicBezTo>
                <a:cubicBezTo>
                  <a:pt x="10389180" y="3753061"/>
                  <a:pt x="10389180" y="3753061"/>
                  <a:pt x="9759557" y="4842009"/>
                </a:cubicBezTo>
                <a:lnTo>
                  <a:pt x="9706493" y="4933778"/>
                </a:lnTo>
                <a:lnTo>
                  <a:pt x="9708360" y="4934561"/>
                </a:lnTo>
                <a:cubicBezTo>
                  <a:pt x="9746510" y="4956830"/>
                  <a:pt x="9778880" y="4989078"/>
                  <a:pt x="9802002" y="5029008"/>
                </a:cubicBezTo>
                <a:cubicBezTo>
                  <a:pt x="9802002" y="5029008"/>
                  <a:pt x="9802002" y="5029008"/>
                  <a:pt x="10514131" y="6260653"/>
                </a:cubicBezTo>
                <a:cubicBezTo>
                  <a:pt x="10560376" y="6337439"/>
                  <a:pt x="10560376" y="6435725"/>
                  <a:pt x="10514131" y="6512512"/>
                </a:cubicBezTo>
                <a:cubicBezTo>
                  <a:pt x="10514131" y="6512512"/>
                  <a:pt x="10514131" y="6512512"/>
                  <a:pt x="10340271" y="6813206"/>
                </a:cubicBezTo>
                <a:lnTo>
                  <a:pt x="10314372" y="6858000"/>
                </a:lnTo>
                <a:lnTo>
                  <a:pt x="10119136" y="6858000"/>
                </a:lnTo>
                <a:lnTo>
                  <a:pt x="10122008" y="6853033"/>
                </a:lnTo>
                <a:cubicBezTo>
                  <a:pt x="10327158" y="6498223"/>
                  <a:pt x="10327158" y="6498223"/>
                  <a:pt x="10327158" y="6498223"/>
                </a:cubicBezTo>
                <a:cubicBezTo>
                  <a:pt x="10368154" y="6430148"/>
                  <a:pt x="10368154" y="6343015"/>
                  <a:pt x="10327158" y="6274942"/>
                </a:cubicBezTo>
                <a:cubicBezTo>
                  <a:pt x="9695832" y="5183053"/>
                  <a:pt x="9695832" y="5183053"/>
                  <a:pt x="9695832" y="5183053"/>
                </a:cubicBezTo>
                <a:cubicBezTo>
                  <a:pt x="9675334" y="5147654"/>
                  <a:pt x="9646640" y="5119063"/>
                  <a:pt x="9612819" y="5099323"/>
                </a:cubicBezTo>
                <a:lnTo>
                  <a:pt x="9603213" y="5095298"/>
                </a:lnTo>
                <a:lnTo>
                  <a:pt x="9654707" y="5006238"/>
                </a:lnTo>
                <a:lnTo>
                  <a:pt x="9693004" y="4940002"/>
                </a:lnTo>
                <a:lnTo>
                  <a:pt x="9653283" y="4923348"/>
                </a:lnTo>
                <a:cubicBezTo>
                  <a:pt x="9631750" y="4917491"/>
                  <a:pt x="9609208" y="4914420"/>
                  <a:pt x="9586087" y="4914420"/>
                </a:cubicBezTo>
                <a:cubicBezTo>
                  <a:pt x="8158743" y="4914420"/>
                  <a:pt x="8158743" y="4914420"/>
                  <a:pt x="8158743" y="4914420"/>
                </a:cubicBezTo>
                <a:cubicBezTo>
                  <a:pt x="8069341" y="4914420"/>
                  <a:pt x="7983024" y="4963563"/>
                  <a:pt x="7939863" y="5043420"/>
                </a:cubicBezTo>
                <a:cubicBezTo>
                  <a:pt x="7224650" y="6275065"/>
                  <a:pt x="7224650" y="6275065"/>
                  <a:pt x="7224650" y="6275065"/>
                </a:cubicBezTo>
                <a:cubicBezTo>
                  <a:pt x="7178407" y="6351849"/>
                  <a:pt x="7178407" y="6450135"/>
                  <a:pt x="7224650" y="6526922"/>
                </a:cubicBezTo>
                <a:cubicBezTo>
                  <a:pt x="7269350" y="6603900"/>
                  <a:pt x="7311257" y="6676067"/>
                  <a:pt x="7350544" y="6743723"/>
                </a:cubicBezTo>
                <a:lnTo>
                  <a:pt x="7416905" y="6858000"/>
                </a:lnTo>
                <a:lnTo>
                  <a:pt x="5902610" y="6858000"/>
                </a:lnTo>
                <a:lnTo>
                  <a:pt x="4389357" y="6858000"/>
                </a:lnTo>
                <a:lnTo>
                  <a:pt x="0" y="6858000"/>
                </a:lnTo>
                <a:close/>
              </a:path>
            </a:pathLst>
          </a:custGeom>
          <a:solidFill>
            <a:schemeClr val="tx1">
              <a:lumMod val="50000"/>
              <a:lumOff val="5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black background with green and yellow text&#10;&#10;AI-generated content may be incorrect.">
            <a:extLst>
              <a:ext uri="{FF2B5EF4-FFF2-40B4-BE49-F238E27FC236}">
                <a16:creationId xmlns:a16="http://schemas.microsoft.com/office/drawing/2014/main" id="{47BEC383-E90C-C58E-95B1-812DD28D78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16181" y="72690"/>
            <a:ext cx="3175819" cy="734408"/>
          </a:xfrm>
          <a:prstGeom prst="rect">
            <a:avLst/>
          </a:prstGeom>
        </p:spPr>
      </p:pic>
      <p:sp>
        <p:nvSpPr>
          <p:cNvPr id="2" name="TextBox 1">
            <a:extLst>
              <a:ext uri="{FF2B5EF4-FFF2-40B4-BE49-F238E27FC236}">
                <a16:creationId xmlns:a16="http://schemas.microsoft.com/office/drawing/2014/main" id="{33D07406-02E5-922C-C618-8E24806F0075}"/>
              </a:ext>
            </a:extLst>
          </p:cNvPr>
          <p:cNvSpPr txBox="1"/>
          <p:nvPr/>
        </p:nvSpPr>
        <p:spPr>
          <a:xfrm>
            <a:off x="786581" y="255228"/>
            <a:ext cx="3901774" cy="369332"/>
          </a:xfrm>
          <a:prstGeom prst="rect">
            <a:avLst/>
          </a:prstGeom>
          <a:noFill/>
        </p:spPr>
        <p:txBody>
          <a:bodyPr wrap="none" rtlCol="0">
            <a:spAutoFit/>
          </a:bodyPr>
          <a:lstStyle/>
          <a:p>
            <a:r>
              <a:rPr lang="en-US" dirty="0"/>
              <a:t>How does a Remote Receive Site Work?</a:t>
            </a:r>
          </a:p>
        </p:txBody>
      </p:sp>
      <p:pic>
        <p:nvPicPr>
          <p:cNvPr id="4" name="Picture 3">
            <a:extLst>
              <a:ext uri="{FF2B5EF4-FFF2-40B4-BE49-F238E27FC236}">
                <a16:creationId xmlns:a16="http://schemas.microsoft.com/office/drawing/2014/main" id="{B4CE47BF-068F-4CB5-9A7A-848F77EC13EF}"/>
              </a:ext>
            </a:extLst>
          </p:cNvPr>
          <p:cNvPicPr>
            <a:picLocks noChangeAspect="1"/>
          </p:cNvPicPr>
          <p:nvPr/>
        </p:nvPicPr>
        <p:blipFill>
          <a:blip r:embed="rId3"/>
          <a:stretch>
            <a:fillRect/>
          </a:stretch>
        </p:blipFill>
        <p:spPr>
          <a:xfrm>
            <a:off x="796283" y="879788"/>
            <a:ext cx="7784143" cy="5487672"/>
          </a:xfrm>
          <a:prstGeom prst="rect">
            <a:avLst/>
          </a:prstGeom>
        </p:spPr>
      </p:pic>
      <p:sp>
        <p:nvSpPr>
          <p:cNvPr id="6" name="Smiley Face 5">
            <a:extLst>
              <a:ext uri="{FF2B5EF4-FFF2-40B4-BE49-F238E27FC236}">
                <a16:creationId xmlns:a16="http://schemas.microsoft.com/office/drawing/2014/main" id="{2A0D40DA-C0B3-0576-87E8-F330F74C8C5F}"/>
              </a:ext>
            </a:extLst>
          </p:cNvPr>
          <p:cNvSpPr/>
          <p:nvPr/>
        </p:nvSpPr>
        <p:spPr>
          <a:xfrm>
            <a:off x="3539613" y="1858297"/>
            <a:ext cx="334296" cy="344129"/>
          </a:xfrm>
          <a:prstGeom prst="smileyFace">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a:p>
        </p:txBody>
      </p:sp>
      <p:cxnSp>
        <p:nvCxnSpPr>
          <p:cNvPr id="8" name="Straight Arrow Connector 7">
            <a:extLst>
              <a:ext uri="{FF2B5EF4-FFF2-40B4-BE49-F238E27FC236}">
                <a16:creationId xmlns:a16="http://schemas.microsoft.com/office/drawing/2014/main" id="{0ABA6271-2516-2818-98AA-951020C6F59A}"/>
              </a:ext>
            </a:extLst>
          </p:cNvPr>
          <p:cNvCxnSpPr>
            <a:cxnSpLocks/>
            <a:stCxn id="6" idx="3"/>
          </p:cNvCxnSpPr>
          <p:nvPr/>
        </p:nvCxnSpPr>
        <p:spPr>
          <a:xfrm flipH="1">
            <a:off x="3205316" y="2152029"/>
            <a:ext cx="383254" cy="276539"/>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11" name="Straight Arrow Connector 10">
            <a:extLst>
              <a:ext uri="{FF2B5EF4-FFF2-40B4-BE49-F238E27FC236}">
                <a16:creationId xmlns:a16="http://schemas.microsoft.com/office/drawing/2014/main" id="{7503578A-CEB2-A37E-D571-6D8CE56C9955}"/>
              </a:ext>
            </a:extLst>
          </p:cNvPr>
          <p:cNvCxnSpPr/>
          <p:nvPr/>
        </p:nvCxnSpPr>
        <p:spPr>
          <a:xfrm flipH="1" flipV="1">
            <a:off x="3795252" y="2202426"/>
            <a:ext cx="1268361" cy="2212258"/>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3" name="TextBox 2">
            <a:extLst>
              <a:ext uri="{FF2B5EF4-FFF2-40B4-BE49-F238E27FC236}">
                <a16:creationId xmlns:a16="http://schemas.microsoft.com/office/drawing/2014/main" id="{1B210662-615D-566B-419A-051F23FF1DC4}"/>
              </a:ext>
            </a:extLst>
          </p:cNvPr>
          <p:cNvSpPr txBox="1"/>
          <p:nvPr/>
        </p:nvSpPr>
        <p:spPr>
          <a:xfrm>
            <a:off x="8898194" y="1238865"/>
            <a:ext cx="2681201" cy="3970318"/>
          </a:xfrm>
          <a:prstGeom prst="rect">
            <a:avLst/>
          </a:prstGeom>
          <a:noFill/>
        </p:spPr>
        <p:txBody>
          <a:bodyPr wrap="square" rtlCol="0">
            <a:spAutoFit/>
          </a:bodyPr>
          <a:lstStyle/>
          <a:p>
            <a:r>
              <a:rPr lang="en-US" dirty="0"/>
              <a:t>When using a remote receive site, the user transmits into the receive site but will receive their audio back from the actual repeater site. (Notice the arrows the audio path travels)</a:t>
            </a:r>
          </a:p>
          <a:p>
            <a:endParaRPr lang="en-US" dirty="0"/>
          </a:p>
          <a:p>
            <a:r>
              <a:rPr lang="en-US" dirty="0"/>
              <a:t>Users can expect to hear the last word said when they unkey come back to them.  Is this due to internet latency.</a:t>
            </a:r>
          </a:p>
        </p:txBody>
      </p:sp>
    </p:spTree>
    <p:extLst>
      <p:ext uri="{BB962C8B-B14F-4D97-AF65-F5344CB8AC3E}">
        <p14:creationId xmlns:p14="http://schemas.microsoft.com/office/powerpoint/2010/main" val="11876534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1D28A6C-7220-5A8D-3F27-0F43AE54B27C}"/>
            </a:ext>
          </a:extLst>
        </p:cNvPr>
        <p:cNvGrpSpPr/>
        <p:nvPr/>
      </p:nvGrpSpPr>
      <p:grpSpPr>
        <a:xfrm>
          <a:off x="0" y="0"/>
          <a:ext cx="0" cy="0"/>
          <a:chOff x="0" y="0"/>
          <a:chExt cx="0" cy="0"/>
        </a:xfrm>
      </p:grpSpPr>
      <p:sp>
        <p:nvSpPr>
          <p:cNvPr id="22" name="Freeform: Shape 21">
            <a:extLst>
              <a:ext uri="{FF2B5EF4-FFF2-40B4-BE49-F238E27FC236}">
                <a16:creationId xmlns:a16="http://schemas.microsoft.com/office/drawing/2014/main" id="{164D854A-2F5F-A2A6-741F-FB8D94064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009304" cy="6858000"/>
          </a:xfrm>
          <a:custGeom>
            <a:avLst/>
            <a:gdLst>
              <a:gd name="connsiteX0" fmla="*/ 8239723 w 12009304"/>
              <a:gd name="connsiteY0" fmla="*/ 5083103 h 6858000"/>
              <a:gd name="connsiteX1" fmla="*/ 9505105 w 12009304"/>
              <a:gd name="connsiteY1" fmla="*/ 5083103 h 6858000"/>
              <a:gd name="connsiteX2" fmla="*/ 9564676 w 12009304"/>
              <a:gd name="connsiteY2" fmla="*/ 5091016 h 6858000"/>
              <a:gd name="connsiteX3" fmla="*/ 9605648 w 12009304"/>
              <a:gd name="connsiteY3" fmla="*/ 5108194 h 6858000"/>
              <a:gd name="connsiteX4" fmla="*/ 9580608 w 12009304"/>
              <a:gd name="connsiteY4" fmla="*/ 5151499 h 6858000"/>
              <a:gd name="connsiteX5" fmla="*/ 8693486 w 12009304"/>
              <a:gd name="connsiteY5" fmla="*/ 6685800 h 6858000"/>
              <a:gd name="connsiteX6" fmla="*/ 8595419 w 12009304"/>
              <a:gd name="connsiteY6" fmla="*/ 6814017 h 6858000"/>
              <a:gd name="connsiteX7" fmla="*/ 8545620 w 12009304"/>
              <a:gd name="connsiteY7" fmla="*/ 6858000 h 6858000"/>
              <a:gd name="connsiteX8" fmla="*/ 7612173 w 12009304"/>
              <a:gd name="connsiteY8" fmla="*/ 6858000 h 6858000"/>
              <a:gd name="connsiteX9" fmla="*/ 7591825 w 12009304"/>
              <a:gd name="connsiteY9" fmla="*/ 6822959 h 6858000"/>
              <a:gd name="connsiteX10" fmla="*/ 7411622 w 12009304"/>
              <a:gd name="connsiteY10" fmla="*/ 6512633 h 6858000"/>
              <a:gd name="connsiteX11" fmla="*/ 7411622 w 12009304"/>
              <a:gd name="connsiteY11" fmla="*/ 6289354 h 6858000"/>
              <a:gd name="connsiteX12" fmla="*/ 8045680 w 12009304"/>
              <a:gd name="connsiteY12" fmla="*/ 5197465 h 6858000"/>
              <a:gd name="connsiteX13" fmla="*/ 8239723 w 12009304"/>
              <a:gd name="connsiteY13" fmla="*/ 5083103 h 6858000"/>
              <a:gd name="connsiteX14" fmla="*/ 10622296 w 12009304"/>
              <a:gd name="connsiteY14" fmla="*/ 1326563 h 6858000"/>
              <a:gd name="connsiteX15" fmla="*/ 11448522 w 12009304"/>
              <a:gd name="connsiteY15" fmla="*/ 1326563 h 6858000"/>
              <a:gd name="connsiteX16" fmla="*/ 11577006 w 12009304"/>
              <a:gd name="connsiteY16" fmla="*/ 1401233 h 6858000"/>
              <a:gd name="connsiteX17" fmla="*/ 11989228 w 12009304"/>
              <a:gd name="connsiteY17" fmla="*/ 2114179 h 6858000"/>
              <a:gd name="connsiteX18" fmla="*/ 11989228 w 12009304"/>
              <a:gd name="connsiteY18" fmla="*/ 2259969 h 6858000"/>
              <a:gd name="connsiteX19" fmla="*/ 11577006 w 12009304"/>
              <a:gd name="connsiteY19" fmla="*/ 2972914 h 6858000"/>
              <a:gd name="connsiteX20" fmla="*/ 11448522 w 12009304"/>
              <a:gd name="connsiteY20" fmla="*/ 3047587 h 6858000"/>
              <a:gd name="connsiteX21" fmla="*/ 10622296 w 12009304"/>
              <a:gd name="connsiteY21" fmla="*/ 3047587 h 6858000"/>
              <a:gd name="connsiteX22" fmla="*/ 10495594 w 12009304"/>
              <a:gd name="connsiteY22" fmla="*/ 2972914 h 6858000"/>
              <a:gd name="connsiteX23" fmla="*/ 10081589 w 12009304"/>
              <a:gd name="connsiteY23" fmla="*/ 2259969 h 6858000"/>
              <a:gd name="connsiteX24" fmla="*/ 10081589 w 12009304"/>
              <a:gd name="connsiteY24" fmla="*/ 2114179 h 6858000"/>
              <a:gd name="connsiteX25" fmla="*/ 10495594 w 12009304"/>
              <a:gd name="connsiteY25" fmla="*/ 1401233 h 6858000"/>
              <a:gd name="connsiteX26" fmla="*/ 10622296 w 12009304"/>
              <a:gd name="connsiteY26" fmla="*/ 1326563 h 6858000"/>
              <a:gd name="connsiteX27" fmla="*/ 0 w 12009304"/>
              <a:gd name="connsiteY27" fmla="*/ 0 h 6858000"/>
              <a:gd name="connsiteX28" fmla="*/ 4457990 w 12009304"/>
              <a:gd name="connsiteY28" fmla="*/ 0 h 6858000"/>
              <a:gd name="connsiteX29" fmla="*/ 5902610 w 12009304"/>
              <a:gd name="connsiteY29" fmla="*/ 0 h 6858000"/>
              <a:gd name="connsiteX30" fmla="*/ 8476869 w 12009304"/>
              <a:gd name="connsiteY30" fmla="*/ 0 h 6858000"/>
              <a:gd name="connsiteX31" fmla="*/ 8535933 w 12009304"/>
              <a:gd name="connsiteY31" fmla="*/ 39849 h 6858000"/>
              <a:gd name="connsiteX32" fmla="*/ 8693486 w 12009304"/>
              <a:gd name="connsiteY32" fmla="*/ 220603 h 6858000"/>
              <a:gd name="connsiteX33" fmla="*/ 10389180 w 12009304"/>
              <a:gd name="connsiteY33" fmla="*/ 3153347 h 6858000"/>
              <a:gd name="connsiteX34" fmla="*/ 10389180 w 12009304"/>
              <a:gd name="connsiteY34" fmla="*/ 3753061 h 6858000"/>
              <a:gd name="connsiteX35" fmla="*/ 9759557 w 12009304"/>
              <a:gd name="connsiteY35" fmla="*/ 4842009 h 6858000"/>
              <a:gd name="connsiteX36" fmla="*/ 9706493 w 12009304"/>
              <a:gd name="connsiteY36" fmla="*/ 4933778 h 6858000"/>
              <a:gd name="connsiteX37" fmla="*/ 9708360 w 12009304"/>
              <a:gd name="connsiteY37" fmla="*/ 4934561 h 6858000"/>
              <a:gd name="connsiteX38" fmla="*/ 9802002 w 12009304"/>
              <a:gd name="connsiteY38" fmla="*/ 5029008 h 6858000"/>
              <a:gd name="connsiteX39" fmla="*/ 10514131 w 12009304"/>
              <a:gd name="connsiteY39" fmla="*/ 6260653 h 6858000"/>
              <a:gd name="connsiteX40" fmla="*/ 10514131 w 12009304"/>
              <a:gd name="connsiteY40" fmla="*/ 6512512 h 6858000"/>
              <a:gd name="connsiteX41" fmla="*/ 10340271 w 12009304"/>
              <a:gd name="connsiteY41" fmla="*/ 6813206 h 6858000"/>
              <a:gd name="connsiteX42" fmla="*/ 10314372 w 12009304"/>
              <a:gd name="connsiteY42" fmla="*/ 6858000 h 6858000"/>
              <a:gd name="connsiteX43" fmla="*/ 10119136 w 12009304"/>
              <a:gd name="connsiteY43" fmla="*/ 6858000 h 6858000"/>
              <a:gd name="connsiteX44" fmla="*/ 10122008 w 12009304"/>
              <a:gd name="connsiteY44" fmla="*/ 6853033 h 6858000"/>
              <a:gd name="connsiteX45" fmla="*/ 10327158 w 12009304"/>
              <a:gd name="connsiteY45" fmla="*/ 6498223 h 6858000"/>
              <a:gd name="connsiteX46" fmla="*/ 10327158 w 12009304"/>
              <a:gd name="connsiteY46" fmla="*/ 6274942 h 6858000"/>
              <a:gd name="connsiteX47" fmla="*/ 9695832 w 12009304"/>
              <a:gd name="connsiteY47" fmla="*/ 5183053 h 6858000"/>
              <a:gd name="connsiteX48" fmla="*/ 9612819 w 12009304"/>
              <a:gd name="connsiteY48" fmla="*/ 5099323 h 6858000"/>
              <a:gd name="connsiteX49" fmla="*/ 9603213 w 12009304"/>
              <a:gd name="connsiteY49" fmla="*/ 5095298 h 6858000"/>
              <a:gd name="connsiteX50" fmla="*/ 9654707 w 12009304"/>
              <a:gd name="connsiteY50" fmla="*/ 5006238 h 6858000"/>
              <a:gd name="connsiteX51" fmla="*/ 9693004 w 12009304"/>
              <a:gd name="connsiteY51" fmla="*/ 4940002 h 6858000"/>
              <a:gd name="connsiteX52" fmla="*/ 9653283 w 12009304"/>
              <a:gd name="connsiteY52" fmla="*/ 4923348 h 6858000"/>
              <a:gd name="connsiteX53" fmla="*/ 9586087 w 12009304"/>
              <a:gd name="connsiteY53" fmla="*/ 4914420 h 6858000"/>
              <a:gd name="connsiteX54" fmla="*/ 8158743 w 12009304"/>
              <a:gd name="connsiteY54" fmla="*/ 4914420 h 6858000"/>
              <a:gd name="connsiteX55" fmla="*/ 7939863 w 12009304"/>
              <a:gd name="connsiteY55" fmla="*/ 5043420 h 6858000"/>
              <a:gd name="connsiteX56" fmla="*/ 7224650 w 12009304"/>
              <a:gd name="connsiteY56" fmla="*/ 6275065 h 6858000"/>
              <a:gd name="connsiteX57" fmla="*/ 7224650 w 12009304"/>
              <a:gd name="connsiteY57" fmla="*/ 6526922 h 6858000"/>
              <a:gd name="connsiteX58" fmla="*/ 7350544 w 12009304"/>
              <a:gd name="connsiteY58" fmla="*/ 6743723 h 6858000"/>
              <a:gd name="connsiteX59" fmla="*/ 7416905 w 12009304"/>
              <a:gd name="connsiteY59" fmla="*/ 6858000 h 6858000"/>
              <a:gd name="connsiteX60" fmla="*/ 5902610 w 12009304"/>
              <a:gd name="connsiteY60" fmla="*/ 6858000 h 6858000"/>
              <a:gd name="connsiteX61" fmla="*/ 4389357 w 12009304"/>
              <a:gd name="connsiteY61" fmla="*/ 6858000 h 6858000"/>
              <a:gd name="connsiteX62" fmla="*/ 0 w 12009304"/>
              <a:gd name="connsiteY6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2009304" h="6858000">
                <a:moveTo>
                  <a:pt x="8239723" y="5083103"/>
                </a:moveTo>
                <a:cubicBezTo>
                  <a:pt x="8239723" y="5083103"/>
                  <a:pt x="8239723" y="5083103"/>
                  <a:pt x="9505105" y="5083103"/>
                </a:cubicBezTo>
                <a:cubicBezTo>
                  <a:pt x="9525601" y="5083103"/>
                  <a:pt x="9545588" y="5085825"/>
                  <a:pt x="9564676" y="5091016"/>
                </a:cubicBezTo>
                <a:lnTo>
                  <a:pt x="9605648" y="5108194"/>
                </a:lnTo>
                <a:lnTo>
                  <a:pt x="9580608" y="5151499"/>
                </a:lnTo>
                <a:cubicBezTo>
                  <a:pt x="9354208" y="5543062"/>
                  <a:pt x="9064418" y="6044264"/>
                  <a:pt x="8693486" y="6685800"/>
                </a:cubicBezTo>
                <a:cubicBezTo>
                  <a:pt x="8665958" y="6733339"/>
                  <a:pt x="8632925" y="6776306"/>
                  <a:pt x="8595419" y="6814017"/>
                </a:cubicBezTo>
                <a:lnTo>
                  <a:pt x="8545620" y="6858000"/>
                </a:lnTo>
                <a:lnTo>
                  <a:pt x="7612173" y="6858000"/>
                </a:lnTo>
                <a:lnTo>
                  <a:pt x="7591825" y="6822959"/>
                </a:lnTo>
                <a:cubicBezTo>
                  <a:pt x="7538315" y="6730809"/>
                  <a:pt x="7478495" y="6627794"/>
                  <a:pt x="7411622" y="6512633"/>
                </a:cubicBezTo>
                <a:cubicBezTo>
                  <a:pt x="7370628" y="6444560"/>
                  <a:pt x="7370628" y="6357427"/>
                  <a:pt x="7411622" y="6289354"/>
                </a:cubicBezTo>
                <a:cubicBezTo>
                  <a:pt x="7411622" y="6289354"/>
                  <a:pt x="7411622" y="6289354"/>
                  <a:pt x="8045680" y="5197465"/>
                </a:cubicBezTo>
                <a:cubicBezTo>
                  <a:pt x="8083943" y="5126669"/>
                  <a:pt x="8160465" y="5083103"/>
                  <a:pt x="8239723" y="5083103"/>
                </a:cubicBezTo>
                <a:close/>
                <a:moveTo>
                  <a:pt x="10622296" y="1326563"/>
                </a:moveTo>
                <a:cubicBezTo>
                  <a:pt x="10622296" y="1326563"/>
                  <a:pt x="10622296" y="1326563"/>
                  <a:pt x="11448522" y="1326563"/>
                </a:cubicBezTo>
                <a:cubicBezTo>
                  <a:pt x="11502058" y="1326563"/>
                  <a:pt x="11550238" y="1355009"/>
                  <a:pt x="11577006" y="1401233"/>
                </a:cubicBezTo>
                <a:cubicBezTo>
                  <a:pt x="11577006" y="1401233"/>
                  <a:pt x="11577006" y="1401233"/>
                  <a:pt x="11989228" y="2114179"/>
                </a:cubicBezTo>
                <a:cubicBezTo>
                  <a:pt x="12015996" y="2158629"/>
                  <a:pt x="12015996" y="2215522"/>
                  <a:pt x="11989228" y="2259969"/>
                </a:cubicBezTo>
                <a:cubicBezTo>
                  <a:pt x="11989228" y="2259969"/>
                  <a:pt x="11989228" y="2259969"/>
                  <a:pt x="11577006" y="2972914"/>
                </a:cubicBezTo>
                <a:cubicBezTo>
                  <a:pt x="11550238" y="3019141"/>
                  <a:pt x="11502058" y="3047587"/>
                  <a:pt x="11448522" y="3047587"/>
                </a:cubicBezTo>
                <a:cubicBezTo>
                  <a:pt x="11448522" y="3047587"/>
                  <a:pt x="11448522" y="3047587"/>
                  <a:pt x="10622296" y="3047587"/>
                </a:cubicBezTo>
                <a:cubicBezTo>
                  <a:pt x="10570544" y="3047587"/>
                  <a:pt x="10520578" y="3019141"/>
                  <a:pt x="10495594" y="2972914"/>
                </a:cubicBezTo>
                <a:cubicBezTo>
                  <a:pt x="10495594" y="2972914"/>
                  <a:pt x="10495594" y="2972914"/>
                  <a:pt x="10081589" y="2259969"/>
                </a:cubicBezTo>
                <a:cubicBezTo>
                  <a:pt x="10054821" y="2215522"/>
                  <a:pt x="10054821" y="2158629"/>
                  <a:pt x="10081589" y="2114179"/>
                </a:cubicBezTo>
                <a:cubicBezTo>
                  <a:pt x="10081589" y="2114179"/>
                  <a:pt x="10081589" y="2114179"/>
                  <a:pt x="10495594" y="1401233"/>
                </a:cubicBezTo>
                <a:cubicBezTo>
                  <a:pt x="10520578" y="1355009"/>
                  <a:pt x="10570544" y="1326563"/>
                  <a:pt x="10622296" y="1326563"/>
                </a:cubicBezTo>
                <a:close/>
                <a:moveTo>
                  <a:pt x="0" y="0"/>
                </a:moveTo>
                <a:lnTo>
                  <a:pt x="4457990" y="0"/>
                </a:lnTo>
                <a:lnTo>
                  <a:pt x="5902610" y="0"/>
                </a:lnTo>
                <a:lnTo>
                  <a:pt x="8476869" y="0"/>
                </a:lnTo>
                <a:lnTo>
                  <a:pt x="8535933" y="39849"/>
                </a:lnTo>
                <a:cubicBezTo>
                  <a:pt x="8598516" y="88273"/>
                  <a:pt x="8652195" y="149296"/>
                  <a:pt x="8693486" y="220603"/>
                </a:cubicBezTo>
                <a:cubicBezTo>
                  <a:pt x="8693486" y="220603"/>
                  <a:pt x="8693486" y="220603"/>
                  <a:pt x="10389180" y="3153347"/>
                </a:cubicBezTo>
                <a:cubicBezTo>
                  <a:pt x="10499291" y="3336185"/>
                  <a:pt x="10499291" y="3570221"/>
                  <a:pt x="10389180" y="3753061"/>
                </a:cubicBezTo>
                <a:cubicBezTo>
                  <a:pt x="10389180" y="3753061"/>
                  <a:pt x="10389180" y="3753061"/>
                  <a:pt x="9759557" y="4842009"/>
                </a:cubicBezTo>
                <a:lnTo>
                  <a:pt x="9706493" y="4933778"/>
                </a:lnTo>
                <a:lnTo>
                  <a:pt x="9708360" y="4934561"/>
                </a:lnTo>
                <a:cubicBezTo>
                  <a:pt x="9746510" y="4956830"/>
                  <a:pt x="9778880" y="4989078"/>
                  <a:pt x="9802002" y="5029008"/>
                </a:cubicBezTo>
                <a:cubicBezTo>
                  <a:pt x="9802002" y="5029008"/>
                  <a:pt x="9802002" y="5029008"/>
                  <a:pt x="10514131" y="6260653"/>
                </a:cubicBezTo>
                <a:cubicBezTo>
                  <a:pt x="10560376" y="6337439"/>
                  <a:pt x="10560376" y="6435725"/>
                  <a:pt x="10514131" y="6512512"/>
                </a:cubicBezTo>
                <a:cubicBezTo>
                  <a:pt x="10514131" y="6512512"/>
                  <a:pt x="10514131" y="6512512"/>
                  <a:pt x="10340271" y="6813206"/>
                </a:cubicBezTo>
                <a:lnTo>
                  <a:pt x="10314372" y="6858000"/>
                </a:lnTo>
                <a:lnTo>
                  <a:pt x="10119136" y="6858000"/>
                </a:lnTo>
                <a:lnTo>
                  <a:pt x="10122008" y="6853033"/>
                </a:lnTo>
                <a:cubicBezTo>
                  <a:pt x="10327158" y="6498223"/>
                  <a:pt x="10327158" y="6498223"/>
                  <a:pt x="10327158" y="6498223"/>
                </a:cubicBezTo>
                <a:cubicBezTo>
                  <a:pt x="10368154" y="6430148"/>
                  <a:pt x="10368154" y="6343015"/>
                  <a:pt x="10327158" y="6274942"/>
                </a:cubicBezTo>
                <a:cubicBezTo>
                  <a:pt x="9695832" y="5183053"/>
                  <a:pt x="9695832" y="5183053"/>
                  <a:pt x="9695832" y="5183053"/>
                </a:cubicBezTo>
                <a:cubicBezTo>
                  <a:pt x="9675334" y="5147654"/>
                  <a:pt x="9646640" y="5119063"/>
                  <a:pt x="9612819" y="5099323"/>
                </a:cubicBezTo>
                <a:lnTo>
                  <a:pt x="9603213" y="5095298"/>
                </a:lnTo>
                <a:lnTo>
                  <a:pt x="9654707" y="5006238"/>
                </a:lnTo>
                <a:lnTo>
                  <a:pt x="9693004" y="4940002"/>
                </a:lnTo>
                <a:lnTo>
                  <a:pt x="9653283" y="4923348"/>
                </a:lnTo>
                <a:cubicBezTo>
                  <a:pt x="9631750" y="4917491"/>
                  <a:pt x="9609208" y="4914420"/>
                  <a:pt x="9586087" y="4914420"/>
                </a:cubicBezTo>
                <a:cubicBezTo>
                  <a:pt x="8158743" y="4914420"/>
                  <a:pt x="8158743" y="4914420"/>
                  <a:pt x="8158743" y="4914420"/>
                </a:cubicBezTo>
                <a:cubicBezTo>
                  <a:pt x="8069341" y="4914420"/>
                  <a:pt x="7983024" y="4963563"/>
                  <a:pt x="7939863" y="5043420"/>
                </a:cubicBezTo>
                <a:cubicBezTo>
                  <a:pt x="7224650" y="6275065"/>
                  <a:pt x="7224650" y="6275065"/>
                  <a:pt x="7224650" y="6275065"/>
                </a:cubicBezTo>
                <a:cubicBezTo>
                  <a:pt x="7178407" y="6351849"/>
                  <a:pt x="7178407" y="6450135"/>
                  <a:pt x="7224650" y="6526922"/>
                </a:cubicBezTo>
                <a:cubicBezTo>
                  <a:pt x="7269350" y="6603900"/>
                  <a:pt x="7311257" y="6676067"/>
                  <a:pt x="7350544" y="6743723"/>
                </a:cubicBezTo>
                <a:lnTo>
                  <a:pt x="7416905" y="6858000"/>
                </a:lnTo>
                <a:lnTo>
                  <a:pt x="5902610" y="6858000"/>
                </a:lnTo>
                <a:lnTo>
                  <a:pt x="4389357" y="6858000"/>
                </a:lnTo>
                <a:lnTo>
                  <a:pt x="0" y="6858000"/>
                </a:lnTo>
                <a:close/>
              </a:path>
            </a:pathLst>
          </a:custGeom>
          <a:solidFill>
            <a:schemeClr val="tx1">
              <a:lumMod val="50000"/>
              <a:lumOff val="5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black background with green and yellow text&#10;&#10;AI-generated content may be incorrect.">
            <a:extLst>
              <a:ext uri="{FF2B5EF4-FFF2-40B4-BE49-F238E27FC236}">
                <a16:creationId xmlns:a16="http://schemas.microsoft.com/office/drawing/2014/main" id="{C48F682D-01D4-B5C9-1AF2-71575E3D58B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16181" y="72690"/>
            <a:ext cx="3175819" cy="734408"/>
          </a:xfrm>
          <a:prstGeom prst="rect">
            <a:avLst/>
          </a:prstGeom>
        </p:spPr>
      </p:pic>
      <p:pic>
        <p:nvPicPr>
          <p:cNvPr id="3" name="Picture 2">
            <a:extLst>
              <a:ext uri="{FF2B5EF4-FFF2-40B4-BE49-F238E27FC236}">
                <a16:creationId xmlns:a16="http://schemas.microsoft.com/office/drawing/2014/main" id="{58126299-4FED-2986-8633-93A88E5E9B11}"/>
              </a:ext>
            </a:extLst>
          </p:cNvPr>
          <p:cNvPicPr>
            <a:picLocks noChangeAspect="1"/>
          </p:cNvPicPr>
          <p:nvPr/>
        </p:nvPicPr>
        <p:blipFill>
          <a:blip r:embed="rId3"/>
          <a:stretch>
            <a:fillRect/>
          </a:stretch>
        </p:blipFill>
        <p:spPr>
          <a:xfrm>
            <a:off x="794876" y="1112582"/>
            <a:ext cx="10342944" cy="2033741"/>
          </a:xfrm>
          <a:prstGeom prst="rect">
            <a:avLst/>
          </a:prstGeom>
        </p:spPr>
      </p:pic>
      <p:sp>
        <p:nvSpPr>
          <p:cNvPr id="4" name="TextBox 3">
            <a:extLst>
              <a:ext uri="{FF2B5EF4-FFF2-40B4-BE49-F238E27FC236}">
                <a16:creationId xmlns:a16="http://schemas.microsoft.com/office/drawing/2014/main" id="{04947A3A-0943-FA83-FA74-61482A6969E7}"/>
              </a:ext>
            </a:extLst>
          </p:cNvPr>
          <p:cNvSpPr txBox="1"/>
          <p:nvPr/>
        </p:nvSpPr>
        <p:spPr>
          <a:xfrm>
            <a:off x="684888" y="439894"/>
            <a:ext cx="6315679" cy="369332"/>
          </a:xfrm>
          <a:prstGeom prst="rect">
            <a:avLst/>
          </a:prstGeom>
          <a:noFill/>
        </p:spPr>
        <p:txBody>
          <a:bodyPr wrap="square" rtlCol="0">
            <a:spAutoFit/>
          </a:bodyPr>
          <a:lstStyle/>
          <a:p>
            <a:r>
              <a:rPr lang="en-US" dirty="0"/>
              <a:t>Programming Example:  Taken from </a:t>
            </a:r>
            <a:r>
              <a:rPr lang="en-US" dirty="0" err="1"/>
              <a:t>Yaesu</a:t>
            </a:r>
            <a:r>
              <a:rPr lang="en-US" dirty="0"/>
              <a:t> FTM-500/RT Systems</a:t>
            </a:r>
          </a:p>
        </p:txBody>
      </p:sp>
      <p:sp>
        <p:nvSpPr>
          <p:cNvPr id="6" name="TextBox 5">
            <a:extLst>
              <a:ext uri="{FF2B5EF4-FFF2-40B4-BE49-F238E27FC236}">
                <a16:creationId xmlns:a16="http://schemas.microsoft.com/office/drawing/2014/main" id="{27A4F607-561A-C515-A94A-5A798C8213AB}"/>
              </a:ext>
            </a:extLst>
          </p:cNvPr>
          <p:cNvSpPr txBox="1"/>
          <p:nvPr/>
        </p:nvSpPr>
        <p:spPr>
          <a:xfrm>
            <a:off x="684888" y="3449679"/>
            <a:ext cx="11359648" cy="2308324"/>
          </a:xfrm>
          <a:prstGeom prst="rect">
            <a:avLst/>
          </a:prstGeom>
          <a:noFill/>
        </p:spPr>
        <p:txBody>
          <a:bodyPr wrap="none" rtlCol="0">
            <a:spAutoFit/>
          </a:bodyPr>
          <a:lstStyle/>
          <a:p>
            <a:r>
              <a:rPr lang="en-US" dirty="0"/>
              <a:t>Some Part 97 radios do not allow split CTCSS/PL tones.  </a:t>
            </a:r>
          </a:p>
          <a:p>
            <a:r>
              <a:rPr lang="en-US" dirty="0"/>
              <a:t>For example, the W9SMJ Frankfort repeater has a transmit and receive tone of 173.8 but when using the Remote</a:t>
            </a:r>
          </a:p>
          <a:p>
            <a:r>
              <a:rPr lang="en-US" dirty="0"/>
              <a:t>Receive in West Lafayette, it has a tone of 131.8 to activate it.  In the above example, I had to set up using TONE 131.8</a:t>
            </a:r>
          </a:p>
          <a:p>
            <a:r>
              <a:rPr lang="en-US" dirty="0"/>
              <a:t>Which leaves the receive side of the radio listening to the repeater on CSQ.</a:t>
            </a:r>
          </a:p>
          <a:p>
            <a:endParaRPr lang="en-US" dirty="0"/>
          </a:p>
          <a:p>
            <a:r>
              <a:rPr lang="en-US" dirty="0"/>
              <a:t>I also made a “Hybrid channel” for the Remote receive site in West Lafayette that would still transmit to the receive site</a:t>
            </a:r>
          </a:p>
          <a:p>
            <a:r>
              <a:rPr lang="en-US" dirty="0"/>
              <a:t>But then listen to the Fowler repeater instead.  This is accomplished by changing the offset to 2.75MHz.  This is handy if</a:t>
            </a:r>
          </a:p>
          <a:p>
            <a:r>
              <a:rPr lang="en-US" dirty="0"/>
              <a:t>The user is still close to the Receive site in West Lafayette but can hear the Fowler repeater better than the Frankfort.</a:t>
            </a:r>
          </a:p>
        </p:txBody>
      </p:sp>
    </p:spTree>
    <p:extLst>
      <p:ext uri="{BB962C8B-B14F-4D97-AF65-F5344CB8AC3E}">
        <p14:creationId xmlns:p14="http://schemas.microsoft.com/office/powerpoint/2010/main" val="7313937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60B3D5D-71B8-E9B2-EF39-C03C4E69BB66}"/>
            </a:ext>
          </a:extLst>
        </p:cNvPr>
        <p:cNvGrpSpPr/>
        <p:nvPr/>
      </p:nvGrpSpPr>
      <p:grpSpPr>
        <a:xfrm>
          <a:off x="0" y="0"/>
          <a:ext cx="0" cy="0"/>
          <a:chOff x="0" y="0"/>
          <a:chExt cx="0" cy="0"/>
        </a:xfrm>
      </p:grpSpPr>
      <p:sp>
        <p:nvSpPr>
          <p:cNvPr id="22" name="Freeform: Shape 21">
            <a:extLst>
              <a:ext uri="{FF2B5EF4-FFF2-40B4-BE49-F238E27FC236}">
                <a16:creationId xmlns:a16="http://schemas.microsoft.com/office/drawing/2014/main" id="{0647304E-5C91-6FB0-29AC-F8ADB06C01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009304" cy="6858000"/>
          </a:xfrm>
          <a:custGeom>
            <a:avLst/>
            <a:gdLst>
              <a:gd name="connsiteX0" fmla="*/ 8239723 w 12009304"/>
              <a:gd name="connsiteY0" fmla="*/ 5083103 h 6858000"/>
              <a:gd name="connsiteX1" fmla="*/ 9505105 w 12009304"/>
              <a:gd name="connsiteY1" fmla="*/ 5083103 h 6858000"/>
              <a:gd name="connsiteX2" fmla="*/ 9564676 w 12009304"/>
              <a:gd name="connsiteY2" fmla="*/ 5091016 h 6858000"/>
              <a:gd name="connsiteX3" fmla="*/ 9605648 w 12009304"/>
              <a:gd name="connsiteY3" fmla="*/ 5108194 h 6858000"/>
              <a:gd name="connsiteX4" fmla="*/ 9580608 w 12009304"/>
              <a:gd name="connsiteY4" fmla="*/ 5151499 h 6858000"/>
              <a:gd name="connsiteX5" fmla="*/ 8693486 w 12009304"/>
              <a:gd name="connsiteY5" fmla="*/ 6685800 h 6858000"/>
              <a:gd name="connsiteX6" fmla="*/ 8595419 w 12009304"/>
              <a:gd name="connsiteY6" fmla="*/ 6814017 h 6858000"/>
              <a:gd name="connsiteX7" fmla="*/ 8545620 w 12009304"/>
              <a:gd name="connsiteY7" fmla="*/ 6858000 h 6858000"/>
              <a:gd name="connsiteX8" fmla="*/ 7612173 w 12009304"/>
              <a:gd name="connsiteY8" fmla="*/ 6858000 h 6858000"/>
              <a:gd name="connsiteX9" fmla="*/ 7591825 w 12009304"/>
              <a:gd name="connsiteY9" fmla="*/ 6822959 h 6858000"/>
              <a:gd name="connsiteX10" fmla="*/ 7411622 w 12009304"/>
              <a:gd name="connsiteY10" fmla="*/ 6512633 h 6858000"/>
              <a:gd name="connsiteX11" fmla="*/ 7411622 w 12009304"/>
              <a:gd name="connsiteY11" fmla="*/ 6289354 h 6858000"/>
              <a:gd name="connsiteX12" fmla="*/ 8045680 w 12009304"/>
              <a:gd name="connsiteY12" fmla="*/ 5197465 h 6858000"/>
              <a:gd name="connsiteX13" fmla="*/ 8239723 w 12009304"/>
              <a:gd name="connsiteY13" fmla="*/ 5083103 h 6858000"/>
              <a:gd name="connsiteX14" fmla="*/ 10622296 w 12009304"/>
              <a:gd name="connsiteY14" fmla="*/ 1326563 h 6858000"/>
              <a:gd name="connsiteX15" fmla="*/ 11448522 w 12009304"/>
              <a:gd name="connsiteY15" fmla="*/ 1326563 h 6858000"/>
              <a:gd name="connsiteX16" fmla="*/ 11577006 w 12009304"/>
              <a:gd name="connsiteY16" fmla="*/ 1401233 h 6858000"/>
              <a:gd name="connsiteX17" fmla="*/ 11989228 w 12009304"/>
              <a:gd name="connsiteY17" fmla="*/ 2114179 h 6858000"/>
              <a:gd name="connsiteX18" fmla="*/ 11989228 w 12009304"/>
              <a:gd name="connsiteY18" fmla="*/ 2259969 h 6858000"/>
              <a:gd name="connsiteX19" fmla="*/ 11577006 w 12009304"/>
              <a:gd name="connsiteY19" fmla="*/ 2972914 h 6858000"/>
              <a:gd name="connsiteX20" fmla="*/ 11448522 w 12009304"/>
              <a:gd name="connsiteY20" fmla="*/ 3047587 h 6858000"/>
              <a:gd name="connsiteX21" fmla="*/ 10622296 w 12009304"/>
              <a:gd name="connsiteY21" fmla="*/ 3047587 h 6858000"/>
              <a:gd name="connsiteX22" fmla="*/ 10495594 w 12009304"/>
              <a:gd name="connsiteY22" fmla="*/ 2972914 h 6858000"/>
              <a:gd name="connsiteX23" fmla="*/ 10081589 w 12009304"/>
              <a:gd name="connsiteY23" fmla="*/ 2259969 h 6858000"/>
              <a:gd name="connsiteX24" fmla="*/ 10081589 w 12009304"/>
              <a:gd name="connsiteY24" fmla="*/ 2114179 h 6858000"/>
              <a:gd name="connsiteX25" fmla="*/ 10495594 w 12009304"/>
              <a:gd name="connsiteY25" fmla="*/ 1401233 h 6858000"/>
              <a:gd name="connsiteX26" fmla="*/ 10622296 w 12009304"/>
              <a:gd name="connsiteY26" fmla="*/ 1326563 h 6858000"/>
              <a:gd name="connsiteX27" fmla="*/ 0 w 12009304"/>
              <a:gd name="connsiteY27" fmla="*/ 0 h 6858000"/>
              <a:gd name="connsiteX28" fmla="*/ 4457990 w 12009304"/>
              <a:gd name="connsiteY28" fmla="*/ 0 h 6858000"/>
              <a:gd name="connsiteX29" fmla="*/ 5902610 w 12009304"/>
              <a:gd name="connsiteY29" fmla="*/ 0 h 6858000"/>
              <a:gd name="connsiteX30" fmla="*/ 8476869 w 12009304"/>
              <a:gd name="connsiteY30" fmla="*/ 0 h 6858000"/>
              <a:gd name="connsiteX31" fmla="*/ 8535933 w 12009304"/>
              <a:gd name="connsiteY31" fmla="*/ 39849 h 6858000"/>
              <a:gd name="connsiteX32" fmla="*/ 8693486 w 12009304"/>
              <a:gd name="connsiteY32" fmla="*/ 220603 h 6858000"/>
              <a:gd name="connsiteX33" fmla="*/ 10389180 w 12009304"/>
              <a:gd name="connsiteY33" fmla="*/ 3153347 h 6858000"/>
              <a:gd name="connsiteX34" fmla="*/ 10389180 w 12009304"/>
              <a:gd name="connsiteY34" fmla="*/ 3753061 h 6858000"/>
              <a:gd name="connsiteX35" fmla="*/ 9759557 w 12009304"/>
              <a:gd name="connsiteY35" fmla="*/ 4842009 h 6858000"/>
              <a:gd name="connsiteX36" fmla="*/ 9706493 w 12009304"/>
              <a:gd name="connsiteY36" fmla="*/ 4933778 h 6858000"/>
              <a:gd name="connsiteX37" fmla="*/ 9708360 w 12009304"/>
              <a:gd name="connsiteY37" fmla="*/ 4934561 h 6858000"/>
              <a:gd name="connsiteX38" fmla="*/ 9802002 w 12009304"/>
              <a:gd name="connsiteY38" fmla="*/ 5029008 h 6858000"/>
              <a:gd name="connsiteX39" fmla="*/ 10514131 w 12009304"/>
              <a:gd name="connsiteY39" fmla="*/ 6260653 h 6858000"/>
              <a:gd name="connsiteX40" fmla="*/ 10514131 w 12009304"/>
              <a:gd name="connsiteY40" fmla="*/ 6512512 h 6858000"/>
              <a:gd name="connsiteX41" fmla="*/ 10340271 w 12009304"/>
              <a:gd name="connsiteY41" fmla="*/ 6813206 h 6858000"/>
              <a:gd name="connsiteX42" fmla="*/ 10314372 w 12009304"/>
              <a:gd name="connsiteY42" fmla="*/ 6858000 h 6858000"/>
              <a:gd name="connsiteX43" fmla="*/ 10119136 w 12009304"/>
              <a:gd name="connsiteY43" fmla="*/ 6858000 h 6858000"/>
              <a:gd name="connsiteX44" fmla="*/ 10122008 w 12009304"/>
              <a:gd name="connsiteY44" fmla="*/ 6853033 h 6858000"/>
              <a:gd name="connsiteX45" fmla="*/ 10327158 w 12009304"/>
              <a:gd name="connsiteY45" fmla="*/ 6498223 h 6858000"/>
              <a:gd name="connsiteX46" fmla="*/ 10327158 w 12009304"/>
              <a:gd name="connsiteY46" fmla="*/ 6274942 h 6858000"/>
              <a:gd name="connsiteX47" fmla="*/ 9695832 w 12009304"/>
              <a:gd name="connsiteY47" fmla="*/ 5183053 h 6858000"/>
              <a:gd name="connsiteX48" fmla="*/ 9612819 w 12009304"/>
              <a:gd name="connsiteY48" fmla="*/ 5099323 h 6858000"/>
              <a:gd name="connsiteX49" fmla="*/ 9603213 w 12009304"/>
              <a:gd name="connsiteY49" fmla="*/ 5095298 h 6858000"/>
              <a:gd name="connsiteX50" fmla="*/ 9654707 w 12009304"/>
              <a:gd name="connsiteY50" fmla="*/ 5006238 h 6858000"/>
              <a:gd name="connsiteX51" fmla="*/ 9693004 w 12009304"/>
              <a:gd name="connsiteY51" fmla="*/ 4940002 h 6858000"/>
              <a:gd name="connsiteX52" fmla="*/ 9653283 w 12009304"/>
              <a:gd name="connsiteY52" fmla="*/ 4923348 h 6858000"/>
              <a:gd name="connsiteX53" fmla="*/ 9586087 w 12009304"/>
              <a:gd name="connsiteY53" fmla="*/ 4914420 h 6858000"/>
              <a:gd name="connsiteX54" fmla="*/ 8158743 w 12009304"/>
              <a:gd name="connsiteY54" fmla="*/ 4914420 h 6858000"/>
              <a:gd name="connsiteX55" fmla="*/ 7939863 w 12009304"/>
              <a:gd name="connsiteY55" fmla="*/ 5043420 h 6858000"/>
              <a:gd name="connsiteX56" fmla="*/ 7224650 w 12009304"/>
              <a:gd name="connsiteY56" fmla="*/ 6275065 h 6858000"/>
              <a:gd name="connsiteX57" fmla="*/ 7224650 w 12009304"/>
              <a:gd name="connsiteY57" fmla="*/ 6526922 h 6858000"/>
              <a:gd name="connsiteX58" fmla="*/ 7350544 w 12009304"/>
              <a:gd name="connsiteY58" fmla="*/ 6743723 h 6858000"/>
              <a:gd name="connsiteX59" fmla="*/ 7416905 w 12009304"/>
              <a:gd name="connsiteY59" fmla="*/ 6858000 h 6858000"/>
              <a:gd name="connsiteX60" fmla="*/ 5902610 w 12009304"/>
              <a:gd name="connsiteY60" fmla="*/ 6858000 h 6858000"/>
              <a:gd name="connsiteX61" fmla="*/ 4389357 w 12009304"/>
              <a:gd name="connsiteY61" fmla="*/ 6858000 h 6858000"/>
              <a:gd name="connsiteX62" fmla="*/ 0 w 12009304"/>
              <a:gd name="connsiteY6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2009304" h="6858000">
                <a:moveTo>
                  <a:pt x="8239723" y="5083103"/>
                </a:moveTo>
                <a:cubicBezTo>
                  <a:pt x="8239723" y="5083103"/>
                  <a:pt x="8239723" y="5083103"/>
                  <a:pt x="9505105" y="5083103"/>
                </a:cubicBezTo>
                <a:cubicBezTo>
                  <a:pt x="9525601" y="5083103"/>
                  <a:pt x="9545588" y="5085825"/>
                  <a:pt x="9564676" y="5091016"/>
                </a:cubicBezTo>
                <a:lnTo>
                  <a:pt x="9605648" y="5108194"/>
                </a:lnTo>
                <a:lnTo>
                  <a:pt x="9580608" y="5151499"/>
                </a:lnTo>
                <a:cubicBezTo>
                  <a:pt x="9354208" y="5543062"/>
                  <a:pt x="9064418" y="6044264"/>
                  <a:pt x="8693486" y="6685800"/>
                </a:cubicBezTo>
                <a:cubicBezTo>
                  <a:pt x="8665958" y="6733339"/>
                  <a:pt x="8632925" y="6776306"/>
                  <a:pt x="8595419" y="6814017"/>
                </a:cubicBezTo>
                <a:lnTo>
                  <a:pt x="8545620" y="6858000"/>
                </a:lnTo>
                <a:lnTo>
                  <a:pt x="7612173" y="6858000"/>
                </a:lnTo>
                <a:lnTo>
                  <a:pt x="7591825" y="6822959"/>
                </a:lnTo>
                <a:cubicBezTo>
                  <a:pt x="7538315" y="6730809"/>
                  <a:pt x="7478495" y="6627794"/>
                  <a:pt x="7411622" y="6512633"/>
                </a:cubicBezTo>
                <a:cubicBezTo>
                  <a:pt x="7370628" y="6444560"/>
                  <a:pt x="7370628" y="6357427"/>
                  <a:pt x="7411622" y="6289354"/>
                </a:cubicBezTo>
                <a:cubicBezTo>
                  <a:pt x="7411622" y="6289354"/>
                  <a:pt x="7411622" y="6289354"/>
                  <a:pt x="8045680" y="5197465"/>
                </a:cubicBezTo>
                <a:cubicBezTo>
                  <a:pt x="8083943" y="5126669"/>
                  <a:pt x="8160465" y="5083103"/>
                  <a:pt x="8239723" y="5083103"/>
                </a:cubicBezTo>
                <a:close/>
                <a:moveTo>
                  <a:pt x="10622296" y="1326563"/>
                </a:moveTo>
                <a:cubicBezTo>
                  <a:pt x="10622296" y="1326563"/>
                  <a:pt x="10622296" y="1326563"/>
                  <a:pt x="11448522" y="1326563"/>
                </a:cubicBezTo>
                <a:cubicBezTo>
                  <a:pt x="11502058" y="1326563"/>
                  <a:pt x="11550238" y="1355009"/>
                  <a:pt x="11577006" y="1401233"/>
                </a:cubicBezTo>
                <a:cubicBezTo>
                  <a:pt x="11577006" y="1401233"/>
                  <a:pt x="11577006" y="1401233"/>
                  <a:pt x="11989228" y="2114179"/>
                </a:cubicBezTo>
                <a:cubicBezTo>
                  <a:pt x="12015996" y="2158629"/>
                  <a:pt x="12015996" y="2215522"/>
                  <a:pt x="11989228" y="2259969"/>
                </a:cubicBezTo>
                <a:cubicBezTo>
                  <a:pt x="11989228" y="2259969"/>
                  <a:pt x="11989228" y="2259969"/>
                  <a:pt x="11577006" y="2972914"/>
                </a:cubicBezTo>
                <a:cubicBezTo>
                  <a:pt x="11550238" y="3019141"/>
                  <a:pt x="11502058" y="3047587"/>
                  <a:pt x="11448522" y="3047587"/>
                </a:cubicBezTo>
                <a:cubicBezTo>
                  <a:pt x="11448522" y="3047587"/>
                  <a:pt x="11448522" y="3047587"/>
                  <a:pt x="10622296" y="3047587"/>
                </a:cubicBezTo>
                <a:cubicBezTo>
                  <a:pt x="10570544" y="3047587"/>
                  <a:pt x="10520578" y="3019141"/>
                  <a:pt x="10495594" y="2972914"/>
                </a:cubicBezTo>
                <a:cubicBezTo>
                  <a:pt x="10495594" y="2972914"/>
                  <a:pt x="10495594" y="2972914"/>
                  <a:pt x="10081589" y="2259969"/>
                </a:cubicBezTo>
                <a:cubicBezTo>
                  <a:pt x="10054821" y="2215522"/>
                  <a:pt x="10054821" y="2158629"/>
                  <a:pt x="10081589" y="2114179"/>
                </a:cubicBezTo>
                <a:cubicBezTo>
                  <a:pt x="10081589" y="2114179"/>
                  <a:pt x="10081589" y="2114179"/>
                  <a:pt x="10495594" y="1401233"/>
                </a:cubicBezTo>
                <a:cubicBezTo>
                  <a:pt x="10520578" y="1355009"/>
                  <a:pt x="10570544" y="1326563"/>
                  <a:pt x="10622296" y="1326563"/>
                </a:cubicBezTo>
                <a:close/>
                <a:moveTo>
                  <a:pt x="0" y="0"/>
                </a:moveTo>
                <a:lnTo>
                  <a:pt x="4457990" y="0"/>
                </a:lnTo>
                <a:lnTo>
                  <a:pt x="5902610" y="0"/>
                </a:lnTo>
                <a:lnTo>
                  <a:pt x="8476869" y="0"/>
                </a:lnTo>
                <a:lnTo>
                  <a:pt x="8535933" y="39849"/>
                </a:lnTo>
                <a:cubicBezTo>
                  <a:pt x="8598516" y="88273"/>
                  <a:pt x="8652195" y="149296"/>
                  <a:pt x="8693486" y="220603"/>
                </a:cubicBezTo>
                <a:cubicBezTo>
                  <a:pt x="8693486" y="220603"/>
                  <a:pt x="8693486" y="220603"/>
                  <a:pt x="10389180" y="3153347"/>
                </a:cubicBezTo>
                <a:cubicBezTo>
                  <a:pt x="10499291" y="3336185"/>
                  <a:pt x="10499291" y="3570221"/>
                  <a:pt x="10389180" y="3753061"/>
                </a:cubicBezTo>
                <a:cubicBezTo>
                  <a:pt x="10389180" y="3753061"/>
                  <a:pt x="10389180" y="3753061"/>
                  <a:pt x="9759557" y="4842009"/>
                </a:cubicBezTo>
                <a:lnTo>
                  <a:pt x="9706493" y="4933778"/>
                </a:lnTo>
                <a:lnTo>
                  <a:pt x="9708360" y="4934561"/>
                </a:lnTo>
                <a:cubicBezTo>
                  <a:pt x="9746510" y="4956830"/>
                  <a:pt x="9778880" y="4989078"/>
                  <a:pt x="9802002" y="5029008"/>
                </a:cubicBezTo>
                <a:cubicBezTo>
                  <a:pt x="9802002" y="5029008"/>
                  <a:pt x="9802002" y="5029008"/>
                  <a:pt x="10514131" y="6260653"/>
                </a:cubicBezTo>
                <a:cubicBezTo>
                  <a:pt x="10560376" y="6337439"/>
                  <a:pt x="10560376" y="6435725"/>
                  <a:pt x="10514131" y="6512512"/>
                </a:cubicBezTo>
                <a:cubicBezTo>
                  <a:pt x="10514131" y="6512512"/>
                  <a:pt x="10514131" y="6512512"/>
                  <a:pt x="10340271" y="6813206"/>
                </a:cubicBezTo>
                <a:lnTo>
                  <a:pt x="10314372" y="6858000"/>
                </a:lnTo>
                <a:lnTo>
                  <a:pt x="10119136" y="6858000"/>
                </a:lnTo>
                <a:lnTo>
                  <a:pt x="10122008" y="6853033"/>
                </a:lnTo>
                <a:cubicBezTo>
                  <a:pt x="10327158" y="6498223"/>
                  <a:pt x="10327158" y="6498223"/>
                  <a:pt x="10327158" y="6498223"/>
                </a:cubicBezTo>
                <a:cubicBezTo>
                  <a:pt x="10368154" y="6430148"/>
                  <a:pt x="10368154" y="6343015"/>
                  <a:pt x="10327158" y="6274942"/>
                </a:cubicBezTo>
                <a:cubicBezTo>
                  <a:pt x="9695832" y="5183053"/>
                  <a:pt x="9695832" y="5183053"/>
                  <a:pt x="9695832" y="5183053"/>
                </a:cubicBezTo>
                <a:cubicBezTo>
                  <a:pt x="9675334" y="5147654"/>
                  <a:pt x="9646640" y="5119063"/>
                  <a:pt x="9612819" y="5099323"/>
                </a:cubicBezTo>
                <a:lnTo>
                  <a:pt x="9603213" y="5095298"/>
                </a:lnTo>
                <a:lnTo>
                  <a:pt x="9654707" y="5006238"/>
                </a:lnTo>
                <a:lnTo>
                  <a:pt x="9693004" y="4940002"/>
                </a:lnTo>
                <a:lnTo>
                  <a:pt x="9653283" y="4923348"/>
                </a:lnTo>
                <a:cubicBezTo>
                  <a:pt x="9631750" y="4917491"/>
                  <a:pt x="9609208" y="4914420"/>
                  <a:pt x="9586087" y="4914420"/>
                </a:cubicBezTo>
                <a:cubicBezTo>
                  <a:pt x="8158743" y="4914420"/>
                  <a:pt x="8158743" y="4914420"/>
                  <a:pt x="8158743" y="4914420"/>
                </a:cubicBezTo>
                <a:cubicBezTo>
                  <a:pt x="8069341" y="4914420"/>
                  <a:pt x="7983024" y="4963563"/>
                  <a:pt x="7939863" y="5043420"/>
                </a:cubicBezTo>
                <a:cubicBezTo>
                  <a:pt x="7224650" y="6275065"/>
                  <a:pt x="7224650" y="6275065"/>
                  <a:pt x="7224650" y="6275065"/>
                </a:cubicBezTo>
                <a:cubicBezTo>
                  <a:pt x="7178407" y="6351849"/>
                  <a:pt x="7178407" y="6450135"/>
                  <a:pt x="7224650" y="6526922"/>
                </a:cubicBezTo>
                <a:cubicBezTo>
                  <a:pt x="7269350" y="6603900"/>
                  <a:pt x="7311257" y="6676067"/>
                  <a:pt x="7350544" y="6743723"/>
                </a:cubicBezTo>
                <a:lnTo>
                  <a:pt x="7416905" y="6858000"/>
                </a:lnTo>
                <a:lnTo>
                  <a:pt x="5902610" y="6858000"/>
                </a:lnTo>
                <a:lnTo>
                  <a:pt x="4389357" y="6858000"/>
                </a:lnTo>
                <a:lnTo>
                  <a:pt x="0" y="6858000"/>
                </a:lnTo>
                <a:close/>
              </a:path>
            </a:pathLst>
          </a:custGeom>
          <a:solidFill>
            <a:schemeClr val="tx1">
              <a:lumMod val="50000"/>
              <a:lumOff val="5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black background with green and yellow text&#10;&#10;AI-generated content may be incorrect.">
            <a:extLst>
              <a:ext uri="{FF2B5EF4-FFF2-40B4-BE49-F238E27FC236}">
                <a16:creationId xmlns:a16="http://schemas.microsoft.com/office/drawing/2014/main" id="{09E46DEA-00EC-5E28-3A5C-D1CC68E368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16181" y="72690"/>
            <a:ext cx="3175819" cy="734408"/>
          </a:xfrm>
          <a:prstGeom prst="rect">
            <a:avLst/>
          </a:prstGeom>
        </p:spPr>
      </p:pic>
      <p:sp>
        <p:nvSpPr>
          <p:cNvPr id="4" name="TextBox 3">
            <a:extLst>
              <a:ext uri="{FF2B5EF4-FFF2-40B4-BE49-F238E27FC236}">
                <a16:creationId xmlns:a16="http://schemas.microsoft.com/office/drawing/2014/main" id="{2D5A1800-9D26-D495-ECA7-0E5C1CA0E64A}"/>
              </a:ext>
            </a:extLst>
          </p:cNvPr>
          <p:cNvSpPr txBox="1"/>
          <p:nvPr/>
        </p:nvSpPr>
        <p:spPr>
          <a:xfrm>
            <a:off x="527572" y="439894"/>
            <a:ext cx="6954777" cy="369332"/>
          </a:xfrm>
          <a:prstGeom prst="rect">
            <a:avLst/>
          </a:prstGeom>
          <a:noFill/>
        </p:spPr>
        <p:txBody>
          <a:bodyPr wrap="square" rtlCol="0">
            <a:spAutoFit/>
          </a:bodyPr>
          <a:lstStyle/>
          <a:p>
            <a:r>
              <a:rPr lang="en-US" dirty="0"/>
              <a:t>Programming Example:  Motorola XPR5550e for the Remote Receive Site</a:t>
            </a:r>
          </a:p>
        </p:txBody>
      </p:sp>
      <p:pic>
        <p:nvPicPr>
          <p:cNvPr id="6" name="Picture 5">
            <a:extLst>
              <a:ext uri="{FF2B5EF4-FFF2-40B4-BE49-F238E27FC236}">
                <a16:creationId xmlns:a16="http://schemas.microsoft.com/office/drawing/2014/main" id="{69F03D14-1016-172B-65D8-88DAFECE0164}"/>
              </a:ext>
            </a:extLst>
          </p:cNvPr>
          <p:cNvPicPr>
            <a:picLocks noChangeAspect="1"/>
          </p:cNvPicPr>
          <p:nvPr/>
        </p:nvPicPr>
        <p:blipFill>
          <a:blip r:embed="rId3"/>
          <a:stretch>
            <a:fillRect/>
          </a:stretch>
        </p:blipFill>
        <p:spPr>
          <a:xfrm>
            <a:off x="527572" y="1068185"/>
            <a:ext cx="10222691" cy="3979917"/>
          </a:xfrm>
          <a:prstGeom prst="rect">
            <a:avLst/>
          </a:prstGeom>
        </p:spPr>
      </p:pic>
      <p:sp>
        <p:nvSpPr>
          <p:cNvPr id="7" name="TextBox 6">
            <a:extLst>
              <a:ext uri="{FF2B5EF4-FFF2-40B4-BE49-F238E27FC236}">
                <a16:creationId xmlns:a16="http://schemas.microsoft.com/office/drawing/2014/main" id="{576FEC58-068F-1805-F551-5B7042986C05}"/>
              </a:ext>
            </a:extLst>
          </p:cNvPr>
          <p:cNvSpPr txBox="1"/>
          <p:nvPr/>
        </p:nvSpPr>
        <p:spPr>
          <a:xfrm>
            <a:off x="698090" y="5338916"/>
            <a:ext cx="8909940" cy="369332"/>
          </a:xfrm>
          <a:prstGeom prst="rect">
            <a:avLst/>
          </a:prstGeom>
          <a:noFill/>
        </p:spPr>
        <p:txBody>
          <a:bodyPr wrap="none" rtlCol="0">
            <a:spAutoFit/>
          </a:bodyPr>
          <a:lstStyle/>
          <a:p>
            <a:r>
              <a:rPr lang="en-US" dirty="0"/>
              <a:t>Commercial radios will allow manual frequency entry and squelch type to fit the user’s needs.</a:t>
            </a:r>
          </a:p>
        </p:txBody>
      </p:sp>
    </p:spTree>
    <p:extLst>
      <p:ext uri="{BB962C8B-B14F-4D97-AF65-F5344CB8AC3E}">
        <p14:creationId xmlns:p14="http://schemas.microsoft.com/office/powerpoint/2010/main" val="42806466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67C8161-BB2C-9FBF-16D5-0E7F598EEFF0}"/>
            </a:ext>
          </a:extLst>
        </p:cNvPr>
        <p:cNvGrpSpPr/>
        <p:nvPr/>
      </p:nvGrpSpPr>
      <p:grpSpPr>
        <a:xfrm>
          <a:off x="0" y="0"/>
          <a:ext cx="0" cy="0"/>
          <a:chOff x="0" y="0"/>
          <a:chExt cx="0" cy="0"/>
        </a:xfrm>
      </p:grpSpPr>
      <p:sp>
        <p:nvSpPr>
          <p:cNvPr id="22" name="Freeform: Shape 21">
            <a:extLst>
              <a:ext uri="{FF2B5EF4-FFF2-40B4-BE49-F238E27FC236}">
                <a16:creationId xmlns:a16="http://schemas.microsoft.com/office/drawing/2014/main" id="{6EDF1839-B631-7A4D-1509-CADF786896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009304" cy="6858000"/>
          </a:xfrm>
          <a:custGeom>
            <a:avLst/>
            <a:gdLst>
              <a:gd name="connsiteX0" fmla="*/ 8239723 w 12009304"/>
              <a:gd name="connsiteY0" fmla="*/ 5083103 h 6858000"/>
              <a:gd name="connsiteX1" fmla="*/ 9505105 w 12009304"/>
              <a:gd name="connsiteY1" fmla="*/ 5083103 h 6858000"/>
              <a:gd name="connsiteX2" fmla="*/ 9564676 w 12009304"/>
              <a:gd name="connsiteY2" fmla="*/ 5091016 h 6858000"/>
              <a:gd name="connsiteX3" fmla="*/ 9605648 w 12009304"/>
              <a:gd name="connsiteY3" fmla="*/ 5108194 h 6858000"/>
              <a:gd name="connsiteX4" fmla="*/ 9580608 w 12009304"/>
              <a:gd name="connsiteY4" fmla="*/ 5151499 h 6858000"/>
              <a:gd name="connsiteX5" fmla="*/ 8693486 w 12009304"/>
              <a:gd name="connsiteY5" fmla="*/ 6685800 h 6858000"/>
              <a:gd name="connsiteX6" fmla="*/ 8595419 w 12009304"/>
              <a:gd name="connsiteY6" fmla="*/ 6814017 h 6858000"/>
              <a:gd name="connsiteX7" fmla="*/ 8545620 w 12009304"/>
              <a:gd name="connsiteY7" fmla="*/ 6858000 h 6858000"/>
              <a:gd name="connsiteX8" fmla="*/ 7612173 w 12009304"/>
              <a:gd name="connsiteY8" fmla="*/ 6858000 h 6858000"/>
              <a:gd name="connsiteX9" fmla="*/ 7591825 w 12009304"/>
              <a:gd name="connsiteY9" fmla="*/ 6822959 h 6858000"/>
              <a:gd name="connsiteX10" fmla="*/ 7411622 w 12009304"/>
              <a:gd name="connsiteY10" fmla="*/ 6512633 h 6858000"/>
              <a:gd name="connsiteX11" fmla="*/ 7411622 w 12009304"/>
              <a:gd name="connsiteY11" fmla="*/ 6289354 h 6858000"/>
              <a:gd name="connsiteX12" fmla="*/ 8045680 w 12009304"/>
              <a:gd name="connsiteY12" fmla="*/ 5197465 h 6858000"/>
              <a:gd name="connsiteX13" fmla="*/ 8239723 w 12009304"/>
              <a:gd name="connsiteY13" fmla="*/ 5083103 h 6858000"/>
              <a:gd name="connsiteX14" fmla="*/ 10622296 w 12009304"/>
              <a:gd name="connsiteY14" fmla="*/ 1326563 h 6858000"/>
              <a:gd name="connsiteX15" fmla="*/ 11448522 w 12009304"/>
              <a:gd name="connsiteY15" fmla="*/ 1326563 h 6858000"/>
              <a:gd name="connsiteX16" fmla="*/ 11577006 w 12009304"/>
              <a:gd name="connsiteY16" fmla="*/ 1401233 h 6858000"/>
              <a:gd name="connsiteX17" fmla="*/ 11989228 w 12009304"/>
              <a:gd name="connsiteY17" fmla="*/ 2114179 h 6858000"/>
              <a:gd name="connsiteX18" fmla="*/ 11989228 w 12009304"/>
              <a:gd name="connsiteY18" fmla="*/ 2259969 h 6858000"/>
              <a:gd name="connsiteX19" fmla="*/ 11577006 w 12009304"/>
              <a:gd name="connsiteY19" fmla="*/ 2972914 h 6858000"/>
              <a:gd name="connsiteX20" fmla="*/ 11448522 w 12009304"/>
              <a:gd name="connsiteY20" fmla="*/ 3047587 h 6858000"/>
              <a:gd name="connsiteX21" fmla="*/ 10622296 w 12009304"/>
              <a:gd name="connsiteY21" fmla="*/ 3047587 h 6858000"/>
              <a:gd name="connsiteX22" fmla="*/ 10495594 w 12009304"/>
              <a:gd name="connsiteY22" fmla="*/ 2972914 h 6858000"/>
              <a:gd name="connsiteX23" fmla="*/ 10081589 w 12009304"/>
              <a:gd name="connsiteY23" fmla="*/ 2259969 h 6858000"/>
              <a:gd name="connsiteX24" fmla="*/ 10081589 w 12009304"/>
              <a:gd name="connsiteY24" fmla="*/ 2114179 h 6858000"/>
              <a:gd name="connsiteX25" fmla="*/ 10495594 w 12009304"/>
              <a:gd name="connsiteY25" fmla="*/ 1401233 h 6858000"/>
              <a:gd name="connsiteX26" fmla="*/ 10622296 w 12009304"/>
              <a:gd name="connsiteY26" fmla="*/ 1326563 h 6858000"/>
              <a:gd name="connsiteX27" fmla="*/ 0 w 12009304"/>
              <a:gd name="connsiteY27" fmla="*/ 0 h 6858000"/>
              <a:gd name="connsiteX28" fmla="*/ 4457990 w 12009304"/>
              <a:gd name="connsiteY28" fmla="*/ 0 h 6858000"/>
              <a:gd name="connsiteX29" fmla="*/ 5902610 w 12009304"/>
              <a:gd name="connsiteY29" fmla="*/ 0 h 6858000"/>
              <a:gd name="connsiteX30" fmla="*/ 8476869 w 12009304"/>
              <a:gd name="connsiteY30" fmla="*/ 0 h 6858000"/>
              <a:gd name="connsiteX31" fmla="*/ 8535933 w 12009304"/>
              <a:gd name="connsiteY31" fmla="*/ 39849 h 6858000"/>
              <a:gd name="connsiteX32" fmla="*/ 8693486 w 12009304"/>
              <a:gd name="connsiteY32" fmla="*/ 220603 h 6858000"/>
              <a:gd name="connsiteX33" fmla="*/ 10389180 w 12009304"/>
              <a:gd name="connsiteY33" fmla="*/ 3153347 h 6858000"/>
              <a:gd name="connsiteX34" fmla="*/ 10389180 w 12009304"/>
              <a:gd name="connsiteY34" fmla="*/ 3753061 h 6858000"/>
              <a:gd name="connsiteX35" fmla="*/ 9759557 w 12009304"/>
              <a:gd name="connsiteY35" fmla="*/ 4842009 h 6858000"/>
              <a:gd name="connsiteX36" fmla="*/ 9706493 w 12009304"/>
              <a:gd name="connsiteY36" fmla="*/ 4933778 h 6858000"/>
              <a:gd name="connsiteX37" fmla="*/ 9708360 w 12009304"/>
              <a:gd name="connsiteY37" fmla="*/ 4934561 h 6858000"/>
              <a:gd name="connsiteX38" fmla="*/ 9802002 w 12009304"/>
              <a:gd name="connsiteY38" fmla="*/ 5029008 h 6858000"/>
              <a:gd name="connsiteX39" fmla="*/ 10514131 w 12009304"/>
              <a:gd name="connsiteY39" fmla="*/ 6260653 h 6858000"/>
              <a:gd name="connsiteX40" fmla="*/ 10514131 w 12009304"/>
              <a:gd name="connsiteY40" fmla="*/ 6512512 h 6858000"/>
              <a:gd name="connsiteX41" fmla="*/ 10340271 w 12009304"/>
              <a:gd name="connsiteY41" fmla="*/ 6813206 h 6858000"/>
              <a:gd name="connsiteX42" fmla="*/ 10314372 w 12009304"/>
              <a:gd name="connsiteY42" fmla="*/ 6858000 h 6858000"/>
              <a:gd name="connsiteX43" fmla="*/ 10119136 w 12009304"/>
              <a:gd name="connsiteY43" fmla="*/ 6858000 h 6858000"/>
              <a:gd name="connsiteX44" fmla="*/ 10122008 w 12009304"/>
              <a:gd name="connsiteY44" fmla="*/ 6853033 h 6858000"/>
              <a:gd name="connsiteX45" fmla="*/ 10327158 w 12009304"/>
              <a:gd name="connsiteY45" fmla="*/ 6498223 h 6858000"/>
              <a:gd name="connsiteX46" fmla="*/ 10327158 w 12009304"/>
              <a:gd name="connsiteY46" fmla="*/ 6274942 h 6858000"/>
              <a:gd name="connsiteX47" fmla="*/ 9695832 w 12009304"/>
              <a:gd name="connsiteY47" fmla="*/ 5183053 h 6858000"/>
              <a:gd name="connsiteX48" fmla="*/ 9612819 w 12009304"/>
              <a:gd name="connsiteY48" fmla="*/ 5099323 h 6858000"/>
              <a:gd name="connsiteX49" fmla="*/ 9603213 w 12009304"/>
              <a:gd name="connsiteY49" fmla="*/ 5095298 h 6858000"/>
              <a:gd name="connsiteX50" fmla="*/ 9654707 w 12009304"/>
              <a:gd name="connsiteY50" fmla="*/ 5006238 h 6858000"/>
              <a:gd name="connsiteX51" fmla="*/ 9693004 w 12009304"/>
              <a:gd name="connsiteY51" fmla="*/ 4940002 h 6858000"/>
              <a:gd name="connsiteX52" fmla="*/ 9653283 w 12009304"/>
              <a:gd name="connsiteY52" fmla="*/ 4923348 h 6858000"/>
              <a:gd name="connsiteX53" fmla="*/ 9586087 w 12009304"/>
              <a:gd name="connsiteY53" fmla="*/ 4914420 h 6858000"/>
              <a:gd name="connsiteX54" fmla="*/ 8158743 w 12009304"/>
              <a:gd name="connsiteY54" fmla="*/ 4914420 h 6858000"/>
              <a:gd name="connsiteX55" fmla="*/ 7939863 w 12009304"/>
              <a:gd name="connsiteY55" fmla="*/ 5043420 h 6858000"/>
              <a:gd name="connsiteX56" fmla="*/ 7224650 w 12009304"/>
              <a:gd name="connsiteY56" fmla="*/ 6275065 h 6858000"/>
              <a:gd name="connsiteX57" fmla="*/ 7224650 w 12009304"/>
              <a:gd name="connsiteY57" fmla="*/ 6526922 h 6858000"/>
              <a:gd name="connsiteX58" fmla="*/ 7350544 w 12009304"/>
              <a:gd name="connsiteY58" fmla="*/ 6743723 h 6858000"/>
              <a:gd name="connsiteX59" fmla="*/ 7416905 w 12009304"/>
              <a:gd name="connsiteY59" fmla="*/ 6858000 h 6858000"/>
              <a:gd name="connsiteX60" fmla="*/ 5902610 w 12009304"/>
              <a:gd name="connsiteY60" fmla="*/ 6858000 h 6858000"/>
              <a:gd name="connsiteX61" fmla="*/ 4389357 w 12009304"/>
              <a:gd name="connsiteY61" fmla="*/ 6858000 h 6858000"/>
              <a:gd name="connsiteX62" fmla="*/ 0 w 12009304"/>
              <a:gd name="connsiteY6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2009304" h="6858000">
                <a:moveTo>
                  <a:pt x="8239723" y="5083103"/>
                </a:moveTo>
                <a:cubicBezTo>
                  <a:pt x="8239723" y="5083103"/>
                  <a:pt x="8239723" y="5083103"/>
                  <a:pt x="9505105" y="5083103"/>
                </a:cubicBezTo>
                <a:cubicBezTo>
                  <a:pt x="9525601" y="5083103"/>
                  <a:pt x="9545588" y="5085825"/>
                  <a:pt x="9564676" y="5091016"/>
                </a:cubicBezTo>
                <a:lnTo>
                  <a:pt x="9605648" y="5108194"/>
                </a:lnTo>
                <a:lnTo>
                  <a:pt x="9580608" y="5151499"/>
                </a:lnTo>
                <a:cubicBezTo>
                  <a:pt x="9354208" y="5543062"/>
                  <a:pt x="9064418" y="6044264"/>
                  <a:pt x="8693486" y="6685800"/>
                </a:cubicBezTo>
                <a:cubicBezTo>
                  <a:pt x="8665958" y="6733339"/>
                  <a:pt x="8632925" y="6776306"/>
                  <a:pt x="8595419" y="6814017"/>
                </a:cubicBezTo>
                <a:lnTo>
                  <a:pt x="8545620" y="6858000"/>
                </a:lnTo>
                <a:lnTo>
                  <a:pt x="7612173" y="6858000"/>
                </a:lnTo>
                <a:lnTo>
                  <a:pt x="7591825" y="6822959"/>
                </a:lnTo>
                <a:cubicBezTo>
                  <a:pt x="7538315" y="6730809"/>
                  <a:pt x="7478495" y="6627794"/>
                  <a:pt x="7411622" y="6512633"/>
                </a:cubicBezTo>
                <a:cubicBezTo>
                  <a:pt x="7370628" y="6444560"/>
                  <a:pt x="7370628" y="6357427"/>
                  <a:pt x="7411622" y="6289354"/>
                </a:cubicBezTo>
                <a:cubicBezTo>
                  <a:pt x="7411622" y="6289354"/>
                  <a:pt x="7411622" y="6289354"/>
                  <a:pt x="8045680" y="5197465"/>
                </a:cubicBezTo>
                <a:cubicBezTo>
                  <a:pt x="8083943" y="5126669"/>
                  <a:pt x="8160465" y="5083103"/>
                  <a:pt x="8239723" y="5083103"/>
                </a:cubicBezTo>
                <a:close/>
                <a:moveTo>
                  <a:pt x="10622296" y="1326563"/>
                </a:moveTo>
                <a:cubicBezTo>
                  <a:pt x="10622296" y="1326563"/>
                  <a:pt x="10622296" y="1326563"/>
                  <a:pt x="11448522" y="1326563"/>
                </a:cubicBezTo>
                <a:cubicBezTo>
                  <a:pt x="11502058" y="1326563"/>
                  <a:pt x="11550238" y="1355009"/>
                  <a:pt x="11577006" y="1401233"/>
                </a:cubicBezTo>
                <a:cubicBezTo>
                  <a:pt x="11577006" y="1401233"/>
                  <a:pt x="11577006" y="1401233"/>
                  <a:pt x="11989228" y="2114179"/>
                </a:cubicBezTo>
                <a:cubicBezTo>
                  <a:pt x="12015996" y="2158629"/>
                  <a:pt x="12015996" y="2215522"/>
                  <a:pt x="11989228" y="2259969"/>
                </a:cubicBezTo>
                <a:cubicBezTo>
                  <a:pt x="11989228" y="2259969"/>
                  <a:pt x="11989228" y="2259969"/>
                  <a:pt x="11577006" y="2972914"/>
                </a:cubicBezTo>
                <a:cubicBezTo>
                  <a:pt x="11550238" y="3019141"/>
                  <a:pt x="11502058" y="3047587"/>
                  <a:pt x="11448522" y="3047587"/>
                </a:cubicBezTo>
                <a:cubicBezTo>
                  <a:pt x="11448522" y="3047587"/>
                  <a:pt x="11448522" y="3047587"/>
                  <a:pt x="10622296" y="3047587"/>
                </a:cubicBezTo>
                <a:cubicBezTo>
                  <a:pt x="10570544" y="3047587"/>
                  <a:pt x="10520578" y="3019141"/>
                  <a:pt x="10495594" y="2972914"/>
                </a:cubicBezTo>
                <a:cubicBezTo>
                  <a:pt x="10495594" y="2972914"/>
                  <a:pt x="10495594" y="2972914"/>
                  <a:pt x="10081589" y="2259969"/>
                </a:cubicBezTo>
                <a:cubicBezTo>
                  <a:pt x="10054821" y="2215522"/>
                  <a:pt x="10054821" y="2158629"/>
                  <a:pt x="10081589" y="2114179"/>
                </a:cubicBezTo>
                <a:cubicBezTo>
                  <a:pt x="10081589" y="2114179"/>
                  <a:pt x="10081589" y="2114179"/>
                  <a:pt x="10495594" y="1401233"/>
                </a:cubicBezTo>
                <a:cubicBezTo>
                  <a:pt x="10520578" y="1355009"/>
                  <a:pt x="10570544" y="1326563"/>
                  <a:pt x="10622296" y="1326563"/>
                </a:cubicBezTo>
                <a:close/>
                <a:moveTo>
                  <a:pt x="0" y="0"/>
                </a:moveTo>
                <a:lnTo>
                  <a:pt x="4457990" y="0"/>
                </a:lnTo>
                <a:lnTo>
                  <a:pt x="5902610" y="0"/>
                </a:lnTo>
                <a:lnTo>
                  <a:pt x="8476869" y="0"/>
                </a:lnTo>
                <a:lnTo>
                  <a:pt x="8535933" y="39849"/>
                </a:lnTo>
                <a:cubicBezTo>
                  <a:pt x="8598516" y="88273"/>
                  <a:pt x="8652195" y="149296"/>
                  <a:pt x="8693486" y="220603"/>
                </a:cubicBezTo>
                <a:cubicBezTo>
                  <a:pt x="8693486" y="220603"/>
                  <a:pt x="8693486" y="220603"/>
                  <a:pt x="10389180" y="3153347"/>
                </a:cubicBezTo>
                <a:cubicBezTo>
                  <a:pt x="10499291" y="3336185"/>
                  <a:pt x="10499291" y="3570221"/>
                  <a:pt x="10389180" y="3753061"/>
                </a:cubicBezTo>
                <a:cubicBezTo>
                  <a:pt x="10389180" y="3753061"/>
                  <a:pt x="10389180" y="3753061"/>
                  <a:pt x="9759557" y="4842009"/>
                </a:cubicBezTo>
                <a:lnTo>
                  <a:pt x="9706493" y="4933778"/>
                </a:lnTo>
                <a:lnTo>
                  <a:pt x="9708360" y="4934561"/>
                </a:lnTo>
                <a:cubicBezTo>
                  <a:pt x="9746510" y="4956830"/>
                  <a:pt x="9778880" y="4989078"/>
                  <a:pt x="9802002" y="5029008"/>
                </a:cubicBezTo>
                <a:cubicBezTo>
                  <a:pt x="9802002" y="5029008"/>
                  <a:pt x="9802002" y="5029008"/>
                  <a:pt x="10514131" y="6260653"/>
                </a:cubicBezTo>
                <a:cubicBezTo>
                  <a:pt x="10560376" y="6337439"/>
                  <a:pt x="10560376" y="6435725"/>
                  <a:pt x="10514131" y="6512512"/>
                </a:cubicBezTo>
                <a:cubicBezTo>
                  <a:pt x="10514131" y="6512512"/>
                  <a:pt x="10514131" y="6512512"/>
                  <a:pt x="10340271" y="6813206"/>
                </a:cubicBezTo>
                <a:lnTo>
                  <a:pt x="10314372" y="6858000"/>
                </a:lnTo>
                <a:lnTo>
                  <a:pt x="10119136" y="6858000"/>
                </a:lnTo>
                <a:lnTo>
                  <a:pt x="10122008" y="6853033"/>
                </a:lnTo>
                <a:cubicBezTo>
                  <a:pt x="10327158" y="6498223"/>
                  <a:pt x="10327158" y="6498223"/>
                  <a:pt x="10327158" y="6498223"/>
                </a:cubicBezTo>
                <a:cubicBezTo>
                  <a:pt x="10368154" y="6430148"/>
                  <a:pt x="10368154" y="6343015"/>
                  <a:pt x="10327158" y="6274942"/>
                </a:cubicBezTo>
                <a:cubicBezTo>
                  <a:pt x="9695832" y="5183053"/>
                  <a:pt x="9695832" y="5183053"/>
                  <a:pt x="9695832" y="5183053"/>
                </a:cubicBezTo>
                <a:cubicBezTo>
                  <a:pt x="9675334" y="5147654"/>
                  <a:pt x="9646640" y="5119063"/>
                  <a:pt x="9612819" y="5099323"/>
                </a:cubicBezTo>
                <a:lnTo>
                  <a:pt x="9603213" y="5095298"/>
                </a:lnTo>
                <a:lnTo>
                  <a:pt x="9654707" y="5006238"/>
                </a:lnTo>
                <a:lnTo>
                  <a:pt x="9693004" y="4940002"/>
                </a:lnTo>
                <a:lnTo>
                  <a:pt x="9653283" y="4923348"/>
                </a:lnTo>
                <a:cubicBezTo>
                  <a:pt x="9631750" y="4917491"/>
                  <a:pt x="9609208" y="4914420"/>
                  <a:pt x="9586087" y="4914420"/>
                </a:cubicBezTo>
                <a:cubicBezTo>
                  <a:pt x="8158743" y="4914420"/>
                  <a:pt x="8158743" y="4914420"/>
                  <a:pt x="8158743" y="4914420"/>
                </a:cubicBezTo>
                <a:cubicBezTo>
                  <a:pt x="8069341" y="4914420"/>
                  <a:pt x="7983024" y="4963563"/>
                  <a:pt x="7939863" y="5043420"/>
                </a:cubicBezTo>
                <a:cubicBezTo>
                  <a:pt x="7224650" y="6275065"/>
                  <a:pt x="7224650" y="6275065"/>
                  <a:pt x="7224650" y="6275065"/>
                </a:cubicBezTo>
                <a:cubicBezTo>
                  <a:pt x="7178407" y="6351849"/>
                  <a:pt x="7178407" y="6450135"/>
                  <a:pt x="7224650" y="6526922"/>
                </a:cubicBezTo>
                <a:cubicBezTo>
                  <a:pt x="7269350" y="6603900"/>
                  <a:pt x="7311257" y="6676067"/>
                  <a:pt x="7350544" y="6743723"/>
                </a:cubicBezTo>
                <a:lnTo>
                  <a:pt x="7416905" y="6858000"/>
                </a:lnTo>
                <a:lnTo>
                  <a:pt x="5902610" y="6858000"/>
                </a:lnTo>
                <a:lnTo>
                  <a:pt x="4389357" y="6858000"/>
                </a:lnTo>
                <a:lnTo>
                  <a:pt x="0" y="6858000"/>
                </a:lnTo>
                <a:close/>
              </a:path>
            </a:pathLst>
          </a:custGeom>
          <a:solidFill>
            <a:schemeClr val="tx1">
              <a:lumMod val="50000"/>
              <a:lumOff val="5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black background with green and yellow text&#10;&#10;AI-generated content may be incorrect.">
            <a:extLst>
              <a:ext uri="{FF2B5EF4-FFF2-40B4-BE49-F238E27FC236}">
                <a16:creationId xmlns:a16="http://schemas.microsoft.com/office/drawing/2014/main" id="{E3FD6628-A79B-0F19-B8BF-A902805CF5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16181" y="72690"/>
            <a:ext cx="3175819" cy="734408"/>
          </a:xfrm>
          <a:prstGeom prst="rect">
            <a:avLst/>
          </a:prstGeom>
        </p:spPr>
      </p:pic>
      <p:sp>
        <p:nvSpPr>
          <p:cNvPr id="2" name="TextBox 1">
            <a:extLst>
              <a:ext uri="{FF2B5EF4-FFF2-40B4-BE49-F238E27FC236}">
                <a16:creationId xmlns:a16="http://schemas.microsoft.com/office/drawing/2014/main" id="{19484967-379F-EA58-50ED-D000FC926F45}"/>
              </a:ext>
            </a:extLst>
          </p:cNvPr>
          <p:cNvSpPr txBox="1"/>
          <p:nvPr/>
        </p:nvSpPr>
        <p:spPr>
          <a:xfrm>
            <a:off x="1160206" y="580103"/>
            <a:ext cx="7472517" cy="5909310"/>
          </a:xfrm>
          <a:prstGeom prst="rect">
            <a:avLst/>
          </a:prstGeom>
          <a:noFill/>
        </p:spPr>
        <p:txBody>
          <a:bodyPr wrap="square" rtlCol="0">
            <a:spAutoFit/>
          </a:bodyPr>
          <a:lstStyle/>
          <a:p>
            <a:r>
              <a:rPr lang="en-US" dirty="0"/>
              <a:t>Upcoming Plans:</a:t>
            </a:r>
          </a:p>
          <a:p>
            <a:endParaRPr lang="en-US" dirty="0"/>
          </a:p>
          <a:p>
            <a:pPr marL="285750" indent="-285750">
              <a:buFont typeface="Arial" panose="020B0604020202020204" pitchFamily="34" charset="0"/>
              <a:buChar char="•"/>
            </a:pPr>
            <a:r>
              <a:rPr lang="en-US" dirty="0"/>
              <a:t>Starting a structured net sometime in March</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Looking at streaming ARRL Audio News once a week (Trialed on Feb 10</a:t>
            </a:r>
            <a:r>
              <a:rPr lang="en-US" baseline="30000" dirty="0"/>
              <a:t>th</a:t>
            </a:r>
            <a:r>
              <a:rPr lang="en-US" dirty="0"/>
              <a:t>)</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We have the option to connect to other hubs for nets.  </a:t>
            </a:r>
            <a:r>
              <a:rPr lang="en-US" dirty="0">
                <a:hlinkClick r:id="rId3"/>
              </a:rPr>
              <a:t>www.allstarnets.org</a:t>
            </a:r>
            <a:r>
              <a:rPr lang="en-US" dirty="0"/>
              <a:t> has a list of open nets that are open for connection.</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Improved internet connections for Fowler and Williamsport.  Currently both run on cellular modems.</a:t>
            </a:r>
          </a:p>
          <a:p>
            <a:pPr marL="285750" indent="-285750">
              <a:buFont typeface="Arial" panose="020B0604020202020204" pitchFamily="34" charset="0"/>
              <a:buChar char="•"/>
            </a:pPr>
            <a:r>
              <a:rPr lang="en-US" dirty="0"/>
              <a:t>Looking into 5GHz or 60GHz point to point dishes.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Adding </a:t>
            </a:r>
            <a:r>
              <a:rPr lang="en-US" dirty="0" err="1"/>
              <a:t>Skywarn</a:t>
            </a:r>
            <a:r>
              <a:rPr lang="en-US" dirty="0"/>
              <a:t> Plus weather alerts to broadcast specific alerts to certain repeaters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Looking at GPS units later this year for voted receive between Frankfort and the remote receive site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We do not have any plans at the moment to add any additional repeaters.  Our focus was mainly for West Central Indiana.</a:t>
            </a:r>
          </a:p>
        </p:txBody>
      </p:sp>
    </p:spTree>
    <p:extLst>
      <p:ext uri="{BB962C8B-B14F-4D97-AF65-F5344CB8AC3E}">
        <p14:creationId xmlns:p14="http://schemas.microsoft.com/office/powerpoint/2010/main" val="39331294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D5FB8A4-2EE9-B5E8-ED0F-55BAB3FDDAE0}"/>
            </a:ext>
          </a:extLst>
        </p:cNvPr>
        <p:cNvGrpSpPr/>
        <p:nvPr/>
      </p:nvGrpSpPr>
      <p:grpSpPr>
        <a:xfrm>
          <a:off x="0" y="0"/>
          <a:ext cx="0" cy="0"/>
          <a:chOff x="0" y="0"/>
          <a:chExt cx="0" cy="0"/>
        </a:xfrm>
      </p:grpSpPr>
      <p:sp>
        <p:nvSpPr>
          <p:cNvPr id="22" name="Freeform: Shape 21">
            <a:extLst>
              <a:ext uri="{FF2B5EF4-FFF2-40B4-BE49-F238E27FC236}">
                <a16:creationId xmlns:a16="http://schemas.microsoft.com/office/drawing/2014/main" id="{103C59AD-7AB7-5DCE-4077-E7291E01C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009304" cy="6858000"/>
          </a:xfrm>
          <a:custGeom>
            <a:avLst/>
            <a:gdLst>
              <a:gd name="connsiteX0" fmla="*/ 8239723 w 12009304"/>
              <a:gd name="connsiteY0" fmla="*/ 5083103 h 6858000"/>
              <a:gd name="connsiteX1" fmla="*/ 9505105 w 12009304"/>
              <a:gd name="connsiteY1" fmla="*/ 5083103 h 6858000"/>
              <a:gd name="connsiteX2" fmla="*/ 9564676 w 12009304"/>
              <a:gd name="connsiteY2" fmla="*/ 5091016 h 6858000"/>
              <a:gd name="connsiteX3" fmla="*/ 9605648 w 12009304"/>
              <a:gd name="connsiteY3" fmla="*/ 5108194 h 6858000"/>
              <a:gd name="connsiteX4" fmla="*/ 9580608 w 12009304"/>
              <a:gd name="connsiteY4" fmla="*/ 5151499 h 6858000"/>
              <a:gd name="connsiteX5" fmla="*/ 8693486 w 12009304"/>
              <a:gd name="connsiteY5" fmla="*/ 6685800 h 6858000"/>
              <a:gd name="connsiteX6" fmla="*/ 8595419 w 12009304"/>
              <a:gd name="connsiteY6" fmla="*/ 6814017 h 6858000"/>
              <a:gd name="connsiteX7" fmla="*/ 8545620 w 12009304"/>
              <a:gd name="connsiteY7" fmla="*/ 6858000 h 6858000"/>
              <a:gd name="connsiteX8" fmla="*/ 7612173 w 12009304"/>
              <a:gd name="connsiteY8" fmla="*/ 6858000 h 6858000"/>
              <a:gd name="connsiteX9" fmla="*/ 7591825 w 12009304"/>
              <a:gd name="connsiteY9" fmla="*/ 6822959 h 6858000"/>
              <a:gd name="connsiteX10" fmla="*/ 7411622 w 12009304"/>
              <a:gd name="connsiteY10" fmla="*/ 6512633 h 6858000"/>
              <a:gd name="connsiteX11" fmla="*/ 7411622 w 12009304"/>
              <a:gd name="connsiteY11" fmla="*/ 6289354 h 6858000"/>
              <a:gd name="connsiteX12" fmla="*/ 8045680 w 12009304"/>
              <a:gd name="connsiteY12" fmla="*/ 5197465 h 6858000"/>
              <a:gd name="connsiteX13" fmla="*/ 8239723 w 12009304"/>
              <a:gd name="connsiteY13" fmla="*/ 5083103 h 6858000"/>
              <a:gd name="connsiteX14" fmla="*/ 10622296 w 12009304"/>
              <a:gd name="connsiteY14" fmla="*/ 1326563 h 6858000"/>
              <a:gd name="connsiteX15" fmla="*/ 11448522 w 12009304"/>
              <a:gd name="connsiteY15" fmla="*/ 1326563 h 6858000"/>
              <a:gd name="connsiteX16" fmla="*/ 11577006 w 12009304"/>
              <a:gd name="connsiteY16" fmla="*/ 1401233 h 6858000"/>
              <a:gd name="connsiteX17" fmla="*/ 11989228 w 12009304"/>
              <a:gd name="connsiteY17" fmla="*/ 2114179 h 6858000"/>
              <a:gd name="connsiteX18" fmla="*/ 11989228 w 12009304"/>
              <a:gd name="connsiteY18" fmla="*/ 2259969 h 6858000"/>
              <a:gd name="connsiteX19" fmla="*/ 11577006 w 12009304"/>
              <a:gd name="connsiteY19" fmla="*/ 2972914 h 6858000"/>
              <a:gd name="connsiteX20" fmla="*/ 11448522 w 12009304"/>
              <a:gd name="connsiteY20" fmla="*/ 3047587 h 6858000"/>
              <a:gd name="connsiteX21" fmla="*/ 10622296 w 12009304"/>
              <a:gd name="connsiteY21" fmla="*/ 3047587 h 6858000"/>
              <a:gd name="connsiteX22" fmla="*/ 10495594 w 12009304"/>
              <a:gd name="connsiteY22" fmla="*/ 2972914 h 6858000"/>
              <a:gd name="connsiteX23" fmla="*/ 10081589 w 12009304"/>
              <a:gd name="connsiteY23" fmla="*/ 2259969 h 6858000"/>
              <a:gd name="connsiteX24" fmla="*/ 10081589 w 12009304"/>
              <a:gd name="connsiteY24" fmla="*/ 2114179 h 6858000"/>
              <a:gd name="connsiteX25" fmla="*/ 10495594 w 12009304"/>
              <a:gd name="connsiteY25" fmla="*/ 1401233 h 6858000"/>
              <a:gd name="connsiteX26" fmla="*/ 10622296 w 12009304"/>
              <a:gd name="connsiteY26" fmla="*/ 1326563 h 6858000"/>
              <a:gd name="connsiteX27" fmla="*/ 0 w 12009304"/>
              <a:gd name="connsiteY27" fmla="*/ 0 h 6858000"/>
              <a:gd name="connsiteX28" fmla="*/ 4457990 w 12009304"/>
              <a:gd name="connsiteY28" fmla="*/ 0 h 6858000"/>
              <a:gd name="connsiteX29" fmla="*/ 5902610 w 12009304"/>
              <a:gd name="connsiteY29" fmla="*/ 0 h 6858000"/>
              <a:gd name="connsiteX30" fmla="*/ 8476869 w 12009304"/>
              <a:gd name="connsiteY30" fmla="*/ 0 h 6858000"/>
              <a:gd name="connsiteX31" fmla="*/ 8535933 w 12009304"/>
              <a:gd name="connsiteY31" fmla="*/ 39849 h 6858000"/>
              <a:gd name="connsiteX32" fmla="*/ 8693486 w 12009304"/>
              <a:gd name="connsiteY32" fmla="*/ 220603 h 6858000"/>
              <a:gd name="connsiteX33" fmla="*/ 10389180 w 12009304"/>
              <a:gd name="connsiteY33" fmla="*/ 3153347 h 6858000"/>
              <a:gd name="connsiteX34" fmla="*/ 10389180 w 12009304"/>
              <a:gd name="connsiteY34" fmla="*/ 3753061 h 6858000"/>
              <a:gd name="connsiteX35" fmla="*/ 9759557 w 12009304"/>
              <a:gd name="connsiteY35" fmla="*/ 4842009 h 6858000"/>
              <a:gd name="connsiteX36" fmla="*/ 9706493 w 12009304"/>
              <a:gd name="connsiteY36" fmla="*/ 4933778 h 6858000"/>
              <a:gd name="connsiteX37" fmla="*/ 9708360 w 12009304"/>
              <a:gd name="connsiteY37" fmla="*/ 4934561 h 6858000"/>
              <a:gd name="connsiteX38" fmla="*/ 9802002 w 12009304"/>
              <a:gd name="connsiteY38" fmla="*/ 5029008 h 6858000"/>
              <a:gd name="connsiteX39" fmla="*/ 10514131 w 12009304"/>
              <a:gd name="connsiteY39" fmla="*/ 6260653 h 6858000"/>
              <a:gd name="connsiteX40" fmla="*/ 10514131 w 12009304"/>
              <a:gd name="connsiteY40" fmla="*/ 6512512 h 6858000"/>
              <a:gd name="connsiteX41" fmla="*/ 10340271 w 12009304"/>
              <a:gd name="connsiteY41" fmla="*/ 6813206 h 6858000"/>
              <a:gd name="connsiteX42" fmla="*/ 10314372 w 12009304"/>
              <a:gd name="connsiteY42" fmla="*/ 6858000 h 6858000"/>
              <a:gd name="connsiteX43" fmla="*/ 10119136 w 12009304"/>
              <a:gd name="connsiteY43" fmla="*/ 6858000 h 6858000"/>
              <a:gd name="connsiteX44" fmla="*/ 10122008 w 12009304"/>
              <a:gd name="connsiteY44" fmla="*/ 6853033 h 6858000"/>
              <a:gd name="connsiteX45" fmla="*/ 10327158 w 12009304"/>
              <a:gd name="connsiteY45" fmla="*/ 6498223 h 6858000"/>
              <a:gd name="connsiteX46" fmla="*/ 10327158 w 12009304"/>
              <a:gd name="connsiteY46" fmla="*/ 6274942 h 6858000"/>
              <a:gd name="connsiteX47" fmla="*/ 9695832 w 12009304"/>
              <a:gd name="connsiteY47" fmla="*/ 5183053 h 6858000"/>
              <a:gd name="connsiteX48" fmla="*/ 9612819 w 12009304"/>
              <a:gd name="connsiteY48" fmla="*/ 5099323 h 6858000"/>
              <a:gd name="connsiteX49" fmla="*/ 9603213 w 12009304"/>
              <a:gd name="connsiteY49" fmla="*/ 5095298 h 6858000"/>
              <a:gd name="connsiteX50" fmla="*/ 9654707 w 12009304"/>
              <a:gd name="connsiteY50" fmla="*/ 5006238 h 6858000"/>
              <a:gd name="connsiteX51" fmla="*/ 9693004 w 12009304"/>
              <a:gd name="connsiteY51" fmla="*/ 4940002 h 6858000"/>
              <a:gd name="connsiteX52" fmla="*/ 9653283 w 12009304"/>
              <a:gd name="connsiteY52" fmla="*/ 4923348 h 6858000"/>
              <a:gd name="connsiteX53" fmla="*/ 9586087 w 12009304"/>
              <a:gd name="connsiteY53" fmla="*/ 4914420 h 6858000"/>
              <a:gd name="connsiteX54" fmla="*/ 8158743 w 12009304"/>
              <a:gd name="connsiteY54" fmla="*/ 4914420 h 6858000"/>
              <a:gd name="connsiteX55" fmla="*/ 7939863 w 12009304"/>
              <a:gd name="connsiteY55" fmla="*/ 5043420 h 6858000"/>
              <a:gd name="connsiteX56" fmla="*/ 7224650 w 12009304"/>
              <a:gd name="connsiteY56" fmla="*/ 6275065 h 6858000"/>
              <a:gd name="connsiteX57" fmla="*/ 7224650 w 12009304"/>
              <a:gd name="connsiteY57" fmla="*/ 6526922 h 6858000"/>
              <a:gd name="connsiteX58" fmla="*/ 7350544 w 12009304"/>
              <a:gd name="connsiteY58" fmla="*/ 6743723 h 6858000"/>
              <a:gd name="connsiteX59" fmla="*/ 7416905 w 12009304"/>
              <a:gd name="connsiteY59" fmla="*/ 6858000 h 6858000"/>
              <a:gd name="connsiteX60" fmla="*/ 5902610 w 12009304"/>
              <a:gd name="connsiteY60" fmla="*/ 6858000 h 6858000"/>
              <a:gd name="connsiteX61" fmla="*/ 4389357 w 12009304"/>
              <a:gd name="connsiteY61" fmla="*/ 6858000 h 6858000"/>
              <a:gd name="connsiteX62" fmla="*/ 0 w 12009304"/>
              <a:gd name="connsiteY6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2009304" h="6858000">
                <a:moveTo>
                  <a:pt x="8239723" y="5083103"/>
                </a:moveTo>
                <a:cubicBezTo>
                  <a:pt x="8239723" y="5083103"/>
                  <a:pt x="8239723" y="5083103"/>
                  <a:pt x="9505105" y="5083103"/>
                </a:cubicBezTo>
                <a:cubicBezTo>
                  <a:pt x="9525601" y="5083103"/>
                  <a:pt x="9545588" y="5085825"/>
                  <a:pt x="9564676" y="5091016"/>
                </a:cubicBezTo>
                <a:lnTo>
                  <a:pt x="9605648" y="5108194"/>
                </a:lnTo>
                <a:lnTo>
                  <a:pt x="9580608" y="5151499"/>
                </a:lnTo>
                <a:cubicBezTo>
                  <a:pt x="9354208" y="5543062"/>
                  <a:pt x="9064418" y="6044264"/>
                  <a:pt x="8693486" y="6685800"/>
                </a:cubicBezTo>
                <a:cubicBezTo>
                  <a:pt x="8665958" y="6733339"/>
                  <a:pt x="8632925" y="6776306"/>
                  <a:pt x="8595419" y="6814017"/>
                </a:cubicBezTo>
                <a:lnTo>
                  <a:pt x="8545620" y="6858000"/>
                </a:lnTo>
                <a:lnTo>
                  <a:pt x="7612173" y="6858000"/>
                </a:lnTo>
                <a:lnTo>
                  <a:pt x="7591825" y="6822959"/>
                </a:lnTo>
                <a:cubicBezTo>
                  <a:pt x="7538315" y="6730809"/>
                  <a:pt x="7478495" y="6627794"/>
                  <a:pt x="7411622" y="6512633"/>
                </a:cubicBezTo>
                <a:cubicBezTo>
                  <a:pt x="7370628" y="6444560"/>
                  <a:pt x="7370628" y="6357427"/>
                  <a:pt x="7411622" y="6289354"/>
                </a:cubicBezTo>
                <a:cubicBezTo>
                  <a:pt x="7411622" y="6289354"/>
                  <a:pt x="7411622" y="6289354"/>
                  <a:pt x="8045680" y="5197465"/>
                </a:cubicBezTo>
                <a:cubicBezTo>
                  <a:pt x="8083943" y="5126669"/>
                  <a:pt x="8160465" y="5083103"/>
                  <a:pt x="8239723" y="5083103"/>
                </a:cubicBezTo>
                <a:close/>
                <a:moveTo>
                  <a:pt x="10622296" y="1326563"/>
                </a:moveTo>
                <a:cubicBezTo>
                  <a:pt x="10622296" y="1326563"/>
                  <a:pt x="10622296" y="1326563"/>
                  <a:pt x="11448522" y="1326563"/>
                </a:cubicBezTo>
                <a:cubicBezTo>
                  <a:pt x="11502058" y="1326563"/>
                  <a:pt x="11550238" y="1355009"/>
                  <a:pt x="11577006" y="1401233"/>
                </a:cubicBezTo>
                <a:cubicBezTo>
                  <a:pt x="11577006" y="1401233"/>
                  <a:pt x="11577006" y="1401233"/>
                  <a:pt x="11989228" y="2114179"/>
                </a:cubicBezTo>
                <a:cubicBezTo>
                  <a:pt x="12015996" y="2158629"/>
                  <a:pt x="12015996" y="2215522"/>
                  <a:pt x="11989228" y="2259969"/>
                </a:cubicBezTo>
                <a:cubicBezTo>
                  <a:pt x="11989228" y="2259969"/>
                  <a:pt x="11989228" y="2259969"/>
                  <a:pt x="11577006" y="2972914"/>
                </a:cubicBezTo>
                <a:cubicBezTo>
                  <a:pt x="11550238" y="3019141"/>
                  <a:pt x="11502058" y="3047587"/>
                  <a:pt x="11448522" y="3047587"/>
                </a:cubicBezTo>
                <a:cubicBezTo>
                  <a:pt x="11448522" y="3047587"/>
                  <a:pt x="11448522" y="3047587"/>
                  <a:pt x="10622296" y="3047587"/>
                </a:cubicBezTo>
                <a:cubicBezTo>
                  <a:pt x="10570544" y="3047587"/>
                  <a:pt x="10520578" y="3019141"/>
                  <a:pt x="10495594" y="2972914"/>
                </a:cubicBezTo>
                <a:cubicBezTo>
                  <a:pt x="10495594" y="2972914"/>
                  <a:pt x="10495594" y="2972914"/>
                  <a:pt x="10081589" y="2259969"/>
                </a:cubicBezTo>
                <a:cubicBezTo>
                  <a:pt x="10054821" y="2215522"/>
                  <a:pt x="10054821" y="2158629"/>
                  <a:pt x="10081589" y="2114179"/>
                </a:cubicBezTo>
                <a:cubicBezTo>
                  <a:pt x="10081589" y="2114179"/>
                  <a:pt x="10081589" y="2114179"/>
                  <a:pt x="10495594" y="1401233"/>
                </a:cubicBezTo>
                <a:cubicBezTo>
                  <a:pt x="10520578" y="1355009"/>
                  <a:pt x="10570544" y="1326563"/>
                  <a:pt x="10622296" y="1326563"/>
                </a:cubicBezTo>
                <a:close/>
                <a:moveTo>
                  <a:pt x="0" y="0"/>
                </a:moveTo>
                <a:lnTo>
                  <a:pt x="4457990" y="0"/>
                </a:lnTo>
                <a:lnTo>
                  <a:pt x="5902610" y="0"/>
                </a:lnTo>
                <a:lnTo>
                  <a:pt x="8476869" y="0"/>
                </a:lnTo>
                <a:lnTo>
                  <a:pt x="8535933" y="39849"/>
                </a:lnTo>
                <a:cubicBezTo>
                  <a:pt x="8598516" y="88273"/>
                  <a:pt x="8652195" y="149296"/>
                  <a:pt x="8693486" y="220603"/>
                </a:cubicBezTo>
                <a:cubicBezTo>
                  <a:pt x="8693486" y="220603"/>
                  <a:pt x="8693486" y="220603"/>
                  <a:pt x="10389180" y="3153347"/>
                </a:cubicBezTo>
                <a:cubicBezTo>
                  <a:pt x="10499291" y="3336185"/>
                  <a:pt x="10499291" y="3570221"/>
                  <a:pt x="10389180" y="3753061"/>
                </a:cubicBezTo>
                <a:cubicBezTo>
                  <a:pt x="10389180" y="3753061"/>
                  <a:pt x="10389180" y="3753061"/>
                  <a:pt x="9759557" y="4842009"/>
                </a:cubicBezTo>
                <a:lnTo>
                  <a:pt x="9706493" y="4933778"/>
                </a:lnTo>
                <a:lnTo>
                  <a:pt x="9708360" y="4934561"/>
                </a:lnTo>
                <a:cubicBezTo>
                  <a:pt x="9746510" y="4956830"/>
                  <a:pt x="9778880" y="4989078"/>
                  <a:pt x="9802002" y="5029008"/>
                </a:cubicBezTo>
                <a:cubicBezTo>
                  <a:pt x="9802002" y="5029008"/>
                  <a:pt x="9802002" y="5029008"/>
                  <a:pt x="10514131" y="6260653"/>
                </a:cubicBezTo>
                <a:cubicBezTo>
                  <a:pt x="10560376" y="6337439"/>
                  <a:pt x="10560376" y="6435725"/>
                  <a:pt x="10514131" y="6512512"/>
                </a:cubicBezTo>
                <a:cubicBezTo>
                  <a:pt x="10514131" y="6512512"/>
                  <a:pt x="10514131" y="6512512"/>
                  <a:pt x="10340271" y="6813206"/>
                </a:cubicBezTo>
                <a:lnTo>
                  <a:pt x="10314372" y="6858000"/>
                </a:lnTo>
                <a:lnTo>
                  <a:pt x="10119136" y="6858000"/>
                </a:lnTo>
                <a:lnTo>
                  <a:pt x="10122008" y="6853033"/>
                </a:lnTo>
                <a:cubicBezTo>
                  <a:pt x="10327158" y="6498223"/>
                  <a:pt x="10327158" y="6498223"/>
                  <a:pt x="10327158" y="6498223"/>
                </a:cubicBezTo>
                <a:cubicBezTo>
                  <a:pt x="10368154" y="6430148"/>
                  <a:pt x="10368154" y="6343015"/>
                  <a:pt x="10327158" y="6274942"/>
                </a:cubicBezTo>
                <a:cubicBezTo>
                  <a:pt x="9695832" y="5183053"/>
                  <a:pt x="9695832" y="5183053"/>
                  <a:pt x="9695832" y="5183053"/>
                </a:cubicBezTo>
                <a:cubicBezTo>
                  <a:pt x="9675334" y="5147654"/>
                  <a:pt x="9646640" y="5119063"/>
                  <a:pt x="9612819" y="5099323"/>
                </a:cubicBezTo>
                <a:lnTo>
                  <a:pt x="9603213" y="5095298"/>
                </a:lnTo>
                <a:lnTo>
                  <a:pt x="9654707" y="5006238"/>
                </a:lnTo>
                <a:lnTo>
                  <a:pt x="9693004" y="4940002"/>
                </a:lnTo>
                <a:lnTo>
                  <a:pt x="9653283" y="4923348"/>
                </a:lnTo>
                <a:cubicBezTo>
                  <a:pt x="9631750" y="4917491"/>
                  <a:pt x="9609208" y="4914420"/>
                  <a:pt x="9586087" y="4914420"/>
                </a:cubicBezTo>
                <a:cubicBezTo>
                  <a:pt x="8158743" y="4914420"/>
                  <a:pt x="8158743" y="4914420"/>
                  <a:pt x="8158743" y="4914420"/>
                </a:cubicBezTo>
                <a:cubicBezTo>
                  <a:pt x="8069341" y="4914420"/>
                  <a:pt x="7983024" y="4963563"/>
                  <a:pt x="7939863" y="5043420"/>
                </a:cubicBezTo>
                <a:cubicBezTo>
                  <a:pt x="7224650" y="6275065"/>
                  <a:pt x="7224650" y="6275065"/>
                  <a:pt x="7224650" y="6275065"/>
                </a:cubicBezTo>
                <a:cubicBezTo>
                  <a:pt x="7178407" y="6351849"/>
                  <a:pt x="7178407" y="6450135"/>
                  <a:pt x="7224650" y="6526922"/>
                </a:cubicBezTo>
                <a:cubicBezTo>
                  <a:pt x="7269350" y="6603900"/>
                  <a:pt x="7311257" y="6676067"/>
                  <a:pt x="7350544" y="6743723"/>
                </a:cubicBezTo>
                <a:lnTo>
                  <a:pt x="7416905" y="6858000"/>
                </a:lnTo>
                <a:lnTo>
                  <a:pt x="5902610" y="6858000"/>
                </a:lnTo>
                <a:lnTo>
                  <a:pt x="4389357" y="6858000"/>
                </a:lnTo>
                <a:lnTo>
                  <a:pt x="0" y="6858000"/>
                </a:lnTo>
                <a:close/>
              </a:path>
            </a:pathLst>
          </a:custGeom>
          <a:solidFill>
            <a:schemeClr val="tx1">
              <a:lumMod val="50000"/>
              <a:lumOff val="5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black background with green and yellow text&#10;&#10;AI-generated content may be incorrect.">
            <a:extLst>
              <a:ext uri="{FF2B5EF4-FFF2-40B4-BE49-F238E27FC236}">
                <a16:creationId xmlns:a16="http://schemas.microsoft.com/office/drawing/2014/main" id="{30476902-1059-62DD-F75D-09BFA2459C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16181" y="72690"/>
            <a:ext cx="3175819" cy="734408"/>
          </a:xfrm>
          <a:prstGeom prst="rect">
            <a:avLst/>
          </a:prstGeom>
        </p:spPr>
      </p:pic>
      <p:pic>
        <p:nvPicPr>
          <p:cNvPr id="3" name="Picture 2" descr="A black and white poster with text and two radio sets&#10;&#10;AI-generated content may be incorrect.">
            <a:extLst>
              <a:ext uri="{FF2B5EF4-FFF2-40B4-BE49-F238E27FC236}">
                <a16:creationId xmlns:a16="http://schemas.microsoft.com/office/drawing/2014/main" id="{85DCBC1D-E849-EAA9-D852-597CD2D7E9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99" y="0"/>
            <a:ext cx="12184601" cy="6858000"/>
          </a:xfrm>
          <a:prstGeom prst="rect">
            <a:avLst/>
          </a:prstGeom>
        </p:spPr>
      </p:pic>
    </p:spTree>
    <p:extLst>
      <p:ext uri="{BB962C8B-B14F-4D97-AF65-F5344CB8AC3E}">
        <p14:creationId xmlns:p14="http://schemas.microsoft.com/office/powerpoint/2010/main" val="38058934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D3E02C4-7A36-118D-27C8-90FBE1A81CA3}"/>
            </a:ext>
          </a:extLst>
        </p:cNvPr>
        <p:cNvGrpSpPr/>
        <p:nvPr/>
      </p:nvGrpSpPr>
      <p:grpSpPr>
        <a:xfrm>
          <a:off x="0" y="0"/>
          <a:ext cx="0" cy="0"/>
          <a:chOff x="0" y="0"/>
          <a:chExt cx="0" cy="0"/>
        </a:xfrm>
      </p:grpSpPr>
      <p:sp>
        <p:nvSpPr>
          <p:cNvPr id="22" name="Freeform: Shape 21">
            <a:extLst>
              <a:ext uri="{FF2B5EF4-FFF2-40B4-BE49-F238E27FC236}">
                <a16:creationId xmlns:a16="http://schemas.microsoft.com/office/drawing/2014/main" id="{D5264B04-6F9F-8EF4-D42D-4986FB1CB7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009304" cy="6858000"/>
          </a:xfrm>
          <a:custGeom>
            <a:avLst/>
            <a:gdLst>
              <a:gd name="connsiteX0" fmla="*/ 8239723 w 12009304"/>
              <a:gd name="connsiteY0" fmla="*/ 5083103 h 6858000"/>
              <a:gd name="connsiteX1" fmla="*/ 9505105 w 12009304"/>
              <a:gd name="connsiteY1" fmla="*/ 5083103 h 6858000"/>
              <a:gd name="connsiteX2" fmla="*/ 9564676 w 12009304"/>
              <a:gd name="connsiteY2" fmla="*/ 5091016 h 6858000"/>
              <a:gd name="connsiteX3" fmla="*/ 9605648 w 12009304"/>
              <a:gd name="connsiteY3" fmla="*/ 5108194 h 6858000"/>
              <a:gd name="connsiteX4" fmla="*/ 9580608 w 12009304"/>
              <a:gd name="connsiteY4" fmla="*/ 5151499 h 6858000"/>
              <a:gd name="connsiteX5" fmla="*/ 8693486 w 12009304"/>
              <a:gd name="connsiteY5" fmla="*/ 6685800 h 6858000"/>
              <a:gd name="connsiteX6" fmla="*/ 8595419 w 12009304"/>
              <a:gd name="connsiteY6" fmla="*/ 6814017 h 6858000"/>
              <a:gd name="connsiteX7" fmla="*/ 8545620 w 12009304"/>
              <a:gd name="connsiteY7" fmla="*/ 6858000 h 6858000"/>
              <a:gd name="connsiteX8" fmla="*/ 7612173 w 12009304"/>
              <a:gd name="connsiteY8" fmla="*/ 6858000 h 6858000"/>
              <a:gd name="connsiteX9" fmla="*/ 7591825 w 12009304"/>
              <a:gd name="connsiteY9" fmla="*/ 6822959 h 6858000"/>
              <a:gd name="connsiteX10" fmla="*/ 7411622 w 12009304"/>
              <a:gd name="connsiteY10" fmla="*/ 6512633 h 6858000"/>
              <a:gd name="connsiteX11" fmla="*/ 7411622 w 12009304"/>
              <a:gd name="connsiteY11" fmla="*/ 6289354 h 6858000"/>
              <a:gd name="connsiteX12" fmla="*/ 8045680 w 12009304"/>
              <a:gd name="connsiteY12" fmla="*/ 5197465 h 6858000"/>
              <a:gd name="connsiteX13" fmla="*/ 8239723 w 12009304"/>
              <a:gd name="connsiteY13" fmla="*/ 5083103 h 6858000"/>
              <a:gd name="connsiteX14" fmla="*/ 10622296 w 12009304"/>
              <a:gd name="connsiteY14" fmla="*/ 1326563 h 6858000"/>
              <a:gd name="connsiteX15" fmla="*/ 11448522 w 12009304"/>
              <a:gd name="connsiteY15" fmla="*/ 1326563 h 6858000"/>
              <a:gd name="connsiteX16" fmla="*/ 11577006 w 12009304"/>
              <a:gd name="connsiteY16" fmla="*/ 1401233 h 6858000"/>
              <a:gd name="connsiteX17" fmla="*/ 11989228 w 12009304"/>
              <a:gd name="connsiteY17" fmla="*/ 2114179 h 6858000"/>
              <a:gd name="connsiteX18" fmla="*/ 11989228 w 12009304"/>
              <a:gd name="connsiteY18" fmla="*/ 2259969 h 6858000"/>
              <a:gd name="connsiteX19" fmla="*/ 11577006 w 12009304"/>
              <a:gd name="connsiteY19" fmla="*/ 2972914 h 6858000"/>
              <a:gd name="connsiteX20" fmla="*/ 11448522 w 12009304"/>
              <a:gd name="connsiteY20" fmla="*/ 3047587 h 6858000"/>
              <a:gd name="connsiteX21" fmla="*/ 10622296 w 12009304"/>
              <a:gd name="connsiteY21" fmla="*/ 3047587 h 6858000"/>
              <a:gd name="connsiteX22" fmla="*/ 10495594 w 12009304"/>
              <a:gd name="connsiteY22" fmla="*/ 2972914 h 6858000"/>
              <a:gd name="connsiteX23" fmla="*/ 10081589 w 12009304"/>
              <a:gd name="connsiteY23" fmla="*/ 2259969 h 6858000"/>
              <a:gd name="connsiteX24" fmla="*/ 10081589 w 12009304"/>
              <a:gd name="connsiteY24" fmla="*/ 2114179 h 6858000"/>
              <a:gd name="connsiteX25" fmla="*/ 10495594 w 12009304"/>
              <a:gd name="connsiteY25" fmla="*/ 1401233 h 6858000"/>
              <a:gd name="connsiteX26" fmla="*/ 10622296 w 12009304"/>
              <a:gd name="connsiteY26" fmla="*/ 1326563 h 6858000"/>
              <a:gd name="connsiteX27" fmla="*/ 0 w 12009304"/>
              <a:gd name="connsiteY27" fmla="*/ 0 h 6858000"/>
              <a:gd name="connsiteX28" fmla="*/ 4457990 w 12009304"/>
              <a:gd name="connsiteY28" fmla="*/ 0 h 6858000"/>
              <a:gd name="connsiteX29" fmla="*/ 5902610 w 12009304"/>
              <a:gd name="connsiteY29" fmla="*/ 0 h 6858000"/>
              <a:gd name="connsiteX30" fmla="*/ 8476869 w 12009304"/>
              <a:gd name="connsiteY30" fmla="*/ 0 h 6858000"/>
              <a:gd name="connsiteX31" fmla="*/ 8535933 w 12009304"/>
              <a:gd name="connsiteY31" fmla="*/ 39849 h 6858000"/>
              <a:gd name="connsiteX32" fmla="*/ 8693486 w 12009304"/>
              <a:gd name="connsiteY32" fmla="*/ 220603 h 6858000"/>
              <a:gd name="connsiteX33" fmla="*/ 10389180 w 12009304"/>
              <a:gd name="connsiteY33" fmla="*/ 3153347 h 6858000"/>
              <a:gd name="connsiteX34" fmla="*/ 10389180 w 12009304"/>
              <a:gd name="connsiteY34" fmla="*/ 3753061 h 6858000"/>
              <a:gd name="connsiteX35" fmla="*/ 9759557 w 12009304"/>
              <a:gd name="connsiteY35" fmla="*/ 4842009 h 6858000"/>
              <a:gd name="connsiteX36" fmla="*/ 9706493 w 12009304"/>
              <a:gd name="connsiteY36" fmla="*/ 4933778 h 6858000"/>
              <a:gd name="connsiteX37" fmla="*/ 9708360 w 12009304"/>
              <a:gd name="connsiteY37" fmla="*/ 4934561 h 6858000"/>
              <a:gd name="connsiteX38" fmla="*/ 9802002 w 12009304"/>
              <a:gd name="connsiteY38" fmla="*/ 5029008 h 6858000"/>
              <a:gd name="connsiteX39" fmla="*/ 10514131 w 12009304"/>
              <a:gd name="connsiteY39" fmla="*/ 6260653 h 6858000"/>
              <a:gd name="connsiteX40" fmla="*/ 10514131 w 12009304"/>
              <a:gd name="connsiteY40" fmla="*/ 6512512 h 6858000"/>
              <a:gd name="connsiteX41" fmla="*/ 10340271 w 12009304"/>
              <a:gd name="connsiteY41" fmla="*/ 6813206 h 6858000"/>
              <a:gd name="connsiteX42" fmla="*/ 10314372 w 12009304"/>
              <a:gd name="connsiteY42" fmla="*/ 6858000 h 6858000"/>
              <a:gd name="connsiteX43" fmla="*/ 10119136 w 12009304"/>
              <a:gd name="connsiteY43" fmla="*/ 6858000 h 6858000"/>
              <a:gd name="connsiteX44" fmla="*/ 10122008 w 12009304"/>
              <a:gd name="connsiteY44" fmla="*/ 6853033 h 6858000"/>
              <a:gd name="connsiteX45" fmla="*/ 10327158 w 12009304"/>
              <a:gd name="connsiteY45" fmla="*/ 6498223 h 6858000"/>
              <a:gd name="connsiteX46" fmla="*/ 10327158 w 12009304"/>
              <a:gd name="connsiteY46" fmla="*/ 6274942 h 6858000"/>
              <a:gd name="connsiteX47" fmla="*/ 9695832 w 12009304"/>
              <a:gd name="connsiteY47" fmla="*/ 5183053 h 6858000"/>
              <a:gd name="connsiteX48" fmla="*/ 9612819 w 12009304"/>
              <a:gd name="connsiteY48" fmla="*/ 5099323 h 6858000"/>
              <a:gd name="connsiteX49" fmla="*/ 9603213 w 12009304"/>
              <a:gd name="connsiteY49" fmla="*/ 5095298 h 6858000"/>
              <a:gd name="connsiteX50" fmla="*/ 9654707 w 12009304"/>
              <a:gd name="connsiteY50" fmla="*/ 5006238 h 6858000"/>
              <a:gd name="connsiteX51" fmla="*/ 9693004 w 12009304"/>
              <a:gd name="connsiteY51" fmla="*/ 4940002 h 6858000"/>
              <a:gd name="connsiteX52" fmla="*/ 9653283 w 12009304"/>
              <a:gd name="connsiteY52" fmla="*/ 4923348 h 6858000"/>
              <a:gd name="connsiteX53" fmla="*/ 9586087 w 12009304"/>
              <a:gd name="connsiteY53" fmla="*/ 4914420 h 6858000"/>
              <a:gd name="connsiteX54" fmla="*/ 8158743 w 12009304"/>
              <a:gd name="connsiteY54" fmla="*/ 4914420 h 6858000"/>
              <a:gd name="connsiteX55" fmla="*/ 7939863 w 12009304"/>
              <a:gd name="connsiteY55" fmla="*/ 5043420 h 6858000"/>
              <a:gd name="connsiteX56" fmla="*/ 7224650 w 12009304"/>
              <a:gd name="connsiteY56" fmla="*/ 6275065 h 6858000"/>
              <a:gd name="connsiteX57" fmla="*/ 7224650 w 12009304"/>
              <a:gd name="connsiteY57" fmla="*/ 6526922 h 6858000"/>
              <a:gd name="connsiteX58" fmla="*/ 7350544 w 12009304"/>
              <a:gd name="connsiteY58" fmla="*/ 6743723 h 6858000"/>
              <a:gd name="connsiteX59" fmla="*/ 7416905 w 12009304"/>
              <a:gd name="connsiteY59" fmla="*/ 6858000 h 6858000"/>
              <a:gd name="connsiteX60" fmla="*/ 5902610 w 12009304"/>
              <a:gd name="connsiteY60" fmla="*/ 6858000 h 6858000"/>
              <a:gd name="connsiteX61" fmla="*/ 4389357 w 12009304"/>
              <a:gd name="connsiteY61" fmla="*/ 6858000 h 6858000"/>
              <a:gd name="connsiteX62" fmla="*/ 0 w 12009304"/>
              <a:gd name="connsiteY6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2009304" h="6858000">
                <a:moveTo>
                  <a:pt x="8239723" y="5083103"/>
                </a:moveTo>
                <a:cubicBezTo>
                  <a:pt x="8239723" y="5083103"/>
                  <a:pt x="8239723" y="5083103"/>
                  <a:pt x="9505105" y="5083103"/>
                </a:cubicBezTo>
                <a:cubicBezTo>
                  <a:pt x="9525601" y="5083103"/>
                  <a:pt x="9545588" y="5085825"/>
                  <a:pt x="9564676" y="5091016"/>
                </a:cubicBezTo>
                <a:lnTo>
                  <a:pt x="9605648" y="5108194"/>
                </a:lnTo>
                <a:lnTo>
                  <a:pt x="9580608" y="5151499"/>
                </a:lnTo>
                <a:cubicBezTo>
                  <a:pt x="9354208" y="5543062"/>
                  <a:pt x="9064418" y="6044264"/>
                  <a:pt x="8693486" y="6685800"/>
                </a:cubicBezTo>
                <a:cubicBezTo>
                  <a:pt x="8665958" y="6733339"/>
                  <a:pt x="8632925" y="6776306"/>
                  <a:pt x="8595419" y="6814017"/>
                </a:cubicBezTo>
                <a:lnTo>
                  <a:pt x="8545620" y="6858000"/>
                </a:lnTo>
                <a:lnTo>
                  <a:pt x="7612173" y="6858000"/>
                </a:lnTo>
                <a:lnTo>
                  <a:pt x="7591825" y="6822959"/>
                </a:lnTo>
                <a:cubicBezTo>
                  <a:pt x="7538315" y="6730809"/>
                  <a:pt x="7478495" y="6627794"/>
                  <a:pt x="7411622" y="6512633"/>
                </a:cubicBezTo>
                <a:cubicBezTo>
                  <a:pt x="7370628" y="6444560"/>
                  <a:pt x="7370628" y="6357427"/>
                  <a:pt x="7411622" y="6289354"/>
                </a:cubicBezTo>
                <a:cubicBezTo>
                  <a:pt x="7411622" y="6289354"/>
                  <a:pt x="7411622" y="6289354"/>
                  <a:pt x="8045680" y="5197465"/>
                </a:cubicBezTo>
                <a:cubicBezTo>
                  <a:pt x="8083943" y="5126669"/>
                  <a:pt x="8160465" y="5083103"/>
                  <a:pt x="8239723" y="5083103"/>
                </a:cubicBezTo>
                <a:close/>
                <a:moveTo>
                  <a:pt x="10622296" y="1326563"/>
                </a:moveTo>
                <a:cubicBezTo>
                  <a:pt x="10622296" y="1326563"/>
                  <a:pt x="10622296" y="1326563"/>
                  <a:pt x="11448522" y="1326563"/>
                </a:cubicBezTo>
                <a:cubicBezTo>
                  <a:pt x="11502058" y="1326563"/>
                  <a:pt x="11550238" y="1355009"/>
                  <a:pt x="11577006" y="1401233"/>
                </a:cubicBezTo>
                <a:cubicBezTo>
                  <a:pt x="11577006" y="1401233"/>
                  <a:pt x="11577006" y="1401233"/>
                  <a:pt x="11989228" y="2114179"/>
                </a:cubicBezTo>
                <a:cubicBezTo>
                  <a:pt x="12015996" y="2158629"/>
                  <a:pt x="12015996" y="2215522"/>
                  <a:pt x="11989228" y="2259969"/>
                </a:cubicBezTo>
                <a:cubicBezTo>
                  <a:pt x="11989228" y="2259969"/>
                  <a:pt x="11989228" y="2259969"/>
                  <a:pt x="11577006" y="2972914"/>
                </a:cubicBezTo>
                <a:cubicBezTo>
                  <a:pt x="11550238" y="3019141"/>
                  <a:pt x="11502058" y="3047587"/>
                  <a:pt x="11448522" y="3047587"/>
                </a:cubicBezTo>
                <a:cubicBezTo>
                  <a:pt x="11448522" y="3047587"/>
                  <a:pt x="11448522" y="3047587"/>
                  <a:pt x="10622296" y="3047587"/>
                </a:cubicBezTo>
                <a:cubicBezTo>
                  <a:pt x="10570544" y="3047587"/>
                  <a:pt x="10520578" y="3019141"/>
                  <a:pt x="10495594" y="2972914"/>
                </a:cubicBezTo>
                <a:cubicBezTo>
                  <a:pt x="10495594" y="2972914"/>
                  <a:pt x="10495594" y="2972914"/>
                  <a:pt x="10081589" y="2259969"/>
                </a:cubicBezTo>
                <a:cubicBezTo>
                  <a:pt x="10054821" y="2215522"/>
                  <a:pt x="10054821" y="2158629"/>
                  <a:pt x="10081589" y="2114179"/>
                </a:cubicBezTo>
                <a:cubicBezTo>
                  <a:pt x="10081589" y="2114179"/>
                  <a:pt x="10081589" y="2114179"/>
                  <a:pt x="10495594" y="1401233"/>
                </a:cubicBezTo>
                <a:cubicBezTo>
                  <a:pt x="10520578" y="1355009"/>
                  <a:pt x="10570544" y="1326563"/>
                  <a:pt x="10622296" y="1326563"/>
                </a:cubicBezTo>
                <a:close/>
                <a:moveTo>
                  <a:pt x="0" y="0"/>
                </a:moveTo>
                <a:lnTo>
                  <a:pt x="4457990" y="0"/>
                </a:lnTo>
                <a:lnTo>
                  <a:pt x="5902610" y="0"/>
                </a:lnTo>
                <a:lnTo>
                  <a:pt x="8476869" y="0"/>
                </a:lnTo>
                <a:lnTo>
                  <a:pt x="8535933" y="39849"/>
                </a:lnTo>
                <a:cubicBezTo>
                  <a:pt x="8598516" y="88273"/>
                  <a:pt x="8652195" y="149296"/>
                  <a:pt x="8693486" y="220603"/>
                </a:cubicBezTo>
                <a:cubicBezTo>
                  <a:pt x="8693486" y="220603"/>
                  <a:pt x="8693486" y="220603"/>
                  <a:pt x="10389180" y="3153347"/>
                </a:cubicBezTo>
                <a:cubicBezTo>
                  <a:pt x="10499291" y="3336185"/>
                  <a:pt x="10499291" y="3570221"/>
                  <a:pt x="10389180" y="3753061"/>
                </a:cubicBezTo>
                <a:cubicBezTo>
                  <a:pt x="10389180" y="3753061"/>
                  <a:pt x="10389180" y="3753061"/>
                  <a:pt x="9759557" y="4842009"/>
                </a:cubicBezTo>
                <a:lnTo>
                  <a:pt x="9706493" y="4933778"/>
                </a:lnTo>
                <a:lnTo>
                  <a:pt x="9708360" y="4934561"/>
                </a:lnTo>
                <a:cubicBezTo>
                  <a:pt x="9746510" y="4956830"/>
                  <a:pt x="9778880" y="4989078"/>
                  <a:pt x="9802002" y="5029008"/>
                </a:cubicBezTo>
                <a:cubicBezTo>
                  <a:pt x="9802002" y="5029008"/>
                  <a:pt x="9802002" y="5029008"/>
                  <a:pt x="10514131" y="6260653"/>
                </a:cubicBezTo>
                <a:cubicBezTo>
                  <a:pt x="10560376" y="6337439"/>
                  <a:pt x="10560376" y="6435725"/>
                  <a:pt x="10514131" y="6512512"/>
                </a:cubicBezTo>
                <a:cubicBezTo>
                  <a:pt x="10514131" y="6512512"/>
                  <a:pt x="10514131" y="6512512"/>
                  <a:pt x="10340271" y="6813206"/>
                </a:cubicBezTo>
                <a:lnTo>
                  <a:pt x="10314372" y="6858000"/>
                </a:lnTo>
                <a:lnTo>
                  <a:pt x="10119136" y="6858000"/>
                </a:lnTo>
                <a:lnTo>
                  <a:pt x="10122008" y="6853033"/>
                </a:lnTo>
                <a:cubicBezTo>
                  <a:pt x="10327158" y="6498223"/>
                  <a:pt x="10327158" y="6498223"/>
                  <a:pt x="10327158" y="6498223"/>
                </a:cubicBezTo>
                <a:cubicBezTo>
                  <a:pt x="10368154" y="6430148"/>
                  <a:pt x="10368154" y="6343015"/>
                  <a:pt x="10327158" y="6274942"/>
                </a:cubicBezTo>
                <a:cubicBezTo>
                  <a:pt x="9695832" y="5183053"/>
                  <a:pt x="9695832" y="5183053"/>
                  <a:pt x="9695832" y="5183053"/>
                </a:cubicBezTo>
                <a:cubicBezTo>
                  <a:pt x="9675334" y="5147654"/>
                  <a:pt x="9646640" y="5119063"/>
                  <a:pt x="9612819" y="5099323"/>
                </a:cubicBezTo>
                <a:lnTo>
                  <a:pt x="9603213" y="5095298"/>
                </a:lnTo>
                <a:lnTo>
                  <a:pt x="9654707" y="5006238"/>
                </a:lnTo>
                <a:lnTo>
                  <a:pt x="9693004" y="4940002"/>
                </a:lnTo>
                <a:lnTo>
                  <a:pt x="9653283" y="4923348"/>
                </a:lnTo>
                <a:cubicBezTo>
                  <a:pt x="9631750" y="4917491"/>
                  <a:pt x="9609208" y="4914420"/>
                  <a:pt x="9586087" y="4914420"/>
                </a:cubicBezTo>
                <a:cubicBezTo>
                  <a:pt x="8158743" y="4914420"/>
                  <a:pt x="8158743" y="4914420"/>
                  <a:pt x="8158743" y="4914420"/>
                </a:cubicBezTo>
                <a:cubicBezTo>
                  <a:pt x="8069341" y="4914420"/>
                  <a:pt x="7983024" y="4963563"/>
                  <a:pt x="7939863" y="5043420"/>
                </a:cubicBezTo>
                <a:cubicBezTo>
                  <a:pt x="7224650" y="6275065"/>
                  <a:pt x="7224650" y="6275065"/>
                  <a:pt x="7224650" y="6275065"/>
                </a:cubicBezTo>
                <a:cubicBezTo>
                  <a:pt x="7178407" y="6351849"/>
                  <a:pt x="7178407" y="6450135"/>
                  <a:pt x="7224650" y="6526922"/>
                </a:cubicBezTo>
                <a:cubicBezTo>
                  <a:pt x="7269350" y="6603900"/>
                  <a:pt x="7311257" y="6676067"/>
                  <a:pt x="7350544" y="6743723"/>
                </a:cubicBezTo>
                <a:lnTo>
                  <a:pt x="7416905" y="6858000"/>
                </a:lnTo>
                <a:lnTo>
                  <a:pt x="5902610" y="6858000"/>
                </a:lnTo>
                <a:lnTo>
                  <a:pt x="4389357" y="6858000"/>
                </a:lnTo>
                <a:lnTo>
                  <a:pt x="0" y="6858000"/>
                </a:lnTo>
                <a:close/>
              </a:path>
            </a:pathLst>
          </a:custGeom>
          <a:solidFill>
            <a:schemeClr val="tx1">
              <a:lumMod val="50000"/>
              <a:lumOff val="5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black background with green and yellow text&#10;&#10;AI-generated content may be incorrect.">
            <a:extLst>
              <a:ext uri="{FF2B5EF4-FFF2-40B4-BE49-F238E27FC236}">
                <a16:creationId xmlns:a16="http://schemas.microsoft.com/office/drawing/2014/main" id="{3AE9570D-9A65-8C5F-D93F-496E1A314B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16181" y="72690"/>
            <a:ext cx="3175819" cy="734408"/>
          </a:xfrm>
          <a:prstGeom prst="rect">
            <a:avLst/>
          </a:prstGeom>
        </p:spPr>
      </p:pic>
      <p:sp>
        <p:nvSpPr>
          <p:cNvPr id="2" name="TextBox 1">
            <a:extLst>
              <a:ext uri="{FF2B5EF4-FFF2-40B4-BE49-F238E27FC236}">
                <a16:creationId xmlns:a16="http://schemas.microsoft.com/office/drawing/2014/main" id="{734C322A-88F8-DBBE-E2B5-3917343D91B0}"/>
              </a:ext>
            </a:extLst>
          </p:cNvPr>
          <p:cNvSpPr txBox="1"/>
          <p:nvPr/>
        </p:nvSpPr>
        <p:spPr>
          <a:xfrm>
            <a:off x="2104104" y="1536174"/>
            <a:ext cx="7472517" cy="3785652"/>
          </a:xfrm>
          <a:prstGeom prst="rect">
            <a:avLst/>
          </a:prstGeom>
          <a:noFill/>
        </p:spPr>
        <p:txBody>
          <a:bodyPr wrap="square" rtlCol="0">
            <a:spAutoFit/>
          </a:bodyPr>
          <a:lstStyle/>
          <a:p>
            <a:pPr algn="ctr"/>
            <a:r>
              <a:rPr lang="en-US" sz="2400" dirty="0"/>
              <a:t>For any additional information, please go to our website at </a:t>
            </a:r>
            <a:r>
              <a:rPr lang="en-US" sz="2400" dirty="0">
                <a:hlinkClick r:id="rId3"/>
              </a:rPr>
              <a:t>www.wc9in.com</a:t>
            </a:r>
            <a:endParaRPr lang="en-US" sz="2400" dirty="0"/>
          </a:p>
          <a:p>
            <a:pPr algn="ctr"/>
            <a:endParaRPr lang="en-US" sz="2400" dirty="0"/>
          </a:p>
          <a:p>
            <a:pPr algn="ctr"/>
            <a:r>
              <a:rPr lang="en-US" sz="2400" dirty="0" err="1"/>
              <a:t>Repeaterbook</a:t>
            </a:r>
            <a:r>
              <a:rPr lang="en-US" sz="2400" dirty="0"/>
              <a:t> links, our Facebook page, and the link to our status page can be found there.</a:t>
            </a:r>
          </a:p>
          <a:p>
            <a:pPr algn="ctr"/>
            <a:endParaRPr lang="en-US" sz="2400" dirty="0"/>
          </a:p>
          <a:p>
            <a:pPr algn="ctr"/>
            <a:r>
              <a:rPr lang="en-US" sz="2400" dirty="0"/>
              <a:t>Any additional questions, please e-mail me at </a:t>
            </a:r>
            <a:r>
              <a:rPr lang="en-US" sz="2400" dirty="0">
                <a:hlinkClick r:id="rId4"/>
              </a:rPr>
              <a:t>k9nmt@yahoo.com</a:t>
            </a:r>
            <a:endParaRPr lang="en-US" sz="2400" dirty="0"/>
          </a:p>
          <a:p>
            <a:pPr algn="ctr"/>
            <a:endParaRPr lang="en-US" sz="2400" dirty="0"/>
          </a:p>
          <a:p>
            <a:pPr algn="ctr"/>
            <a:r>
              <a:rPr lang="en-US" sz="2400" dirty="0"/>
              <a:t>Thank you and we hope you enjoy!</a:t>
            </a:r>
          </a:p>
        </p:txBody>
      </p:sp>
    </p:spTree>
    <p:extLst>
      <p:ext uri="{BB962C8B-B14F-4D97-AF65-F5344CB8AC3E}">
        <p14:creationId xmlns:p14="http://schemas.microsoft.com/office/powerpoint/2010/main" val="2722548259"/>
      </p:ext>
    </p:extLst>
  </p:cSld>
  <p:clrMapOvr>
    <a:masterClrMapping/>
  </p:clrMapOvr>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F46216B-77A9-411A-B9D3-5023FCB70208}"/>
    </a:ext>
  </a:extLst>
</a:theme>
</file>

<file path=docProps/app.xml><?xml version="1.0" encoding="utf-8"?>
<Properties xmlns="http://schemas.openxmlformats.org/officeDocument/2006/extended-properties" xmlns:vt="http://schemas.openxmlformats.org/officeDocument/2006/docPropsVTypes">
  <TotalTime>1132</TotalTime>
  <Words>1572</Words>
  <Application>Microsoft Office PowerPoint</Application>
  <PresentationFormat>Widescreen</PresentationFormat>
  <Paragraphs>170</Paragraphs>
  <Slides>23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Arial</vt:lpstr>
      <vt:lpstr>Calibri</vt:lpstr>
      <vt:lpstr>Calibri Light</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Brent Reynolds</dc:creator>
  <cp:lastModifiedBy>Brent Reynolds</cp:lastModifiedBy>
  <cp:revision>2</cp:revision>
  <dcterms:created xsi:type="dcterms:W3CDTF">2025-02-08T02:29:04Z</dcterms:created>
  <dcterms:modified xsi:type="dcterms:W3CDTF">2025-02-13T17:19:25Z</dcterms:modified>
</cp:coreProperties>
</file>